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1" r:id="rId3"/>
  </p:sldMasterIdLst>
  <p:notesMasterIdLst>
    <p:notesMasterId r:id="rId65"/>
  </p:notesMasterIdLst>
  <p:sldIdLst>
    <p:sldId id="350" r:id="rId4"/>
    <p:sldId id="256" r:id="rId5"/>
    <p:sldId id="258" r:id="rId6"/>
    <p:sldId id="438" r:id="rId7"/>
    <p:sldId id="440" r:id="rId8"/>
    <p:sldId id="441" r:id="rId9"/>
    <p:sldId id="443" r:id="rId10"/>
    <p:sldId id="445" r:id="rId11"/>
    <p:sldId id="446" r:id="rId12"/>
    <p:sldId id="522" r:id="rId13"/>
    <p:sldId id="447" r:id="rId14"/>
    <p:sldId id="448" r:id="rId15"/>
    <p:sldId id="425" r:id="rId16"/>
    <p:sldId id="426" r:id="rId17"/>
    <p:sldId id="523" r:id="rId18"/>
    <p:sldId id="521" r:id="rId19"/>
    <p:sldId id="461" r:id="rId20"/>
    <p:sldId id="462" r:id="rId21"/>
    <p:sldId id="463" r:id="rId22"/>
    <p:sldId id="482" r:id="rId23"/>
    <p:sldId id="483" r:id="rId24"/>
    <p:sldId id="485" r:id="rId25"/>
    <p:sldId id="486" r:id="rId26"/>
    <p:sldId id="487" r:id="rId27"/>
    <p:sldId id="488" r:id="rId28"/>
    <p:sldId id="489" r:id="rId29"/>
    <p:sldId id="490" r:id="rId30"/>
    <p:sldId id="491" r:id="rId31"/>
    <p:sldId id="492" r:id="rId32"/>
    <p:sldId id="493" r:id="rId33"/>
    <p:sldId id="494" r:id="rId34"/>
    <p:sldId id="495" r:id="rId35"/>
    <p:sldId id="484" r:id="rId36"/>
    <p:sldId id="497" r:id="rId37"/>
    <p:sldId id="496" r:id="rId38"/>
    <p:sldId id="498" r:id="rId39"/>
    <p:sldId id="499" r:id="rId40"/>
    <p:sldId id="500" r:id="rId41"/>
    <p:sldId id="501" r:id="rId42"/>
    <p:sldId id="502" r:id="rId43"/>
    <p:sldId id="503" r:id="rId44"/>
    <p:sldId id="505" r:id="rId45"/>
    <p:sldId id="506" r:id="rId46"/>
    <p:sldId id="507" r:id="rId47"/>
    <p:sldId id="504" r:id="rId48"/>
    <p:sldId id="508" r:id="rId49"/>
    <p:sldId id="509" r:id="rId50"/>
    <p:sldId id="510" r:id="rId51"/>
    <p:sldId id="511" r:id="rId52"/>
    <p:sldId id="512" r:id="rId53"/>
    <p:sldId id="513" r:id="rId54"/>
    <p:sldId id="514" r:id="rId55"/>
    <p:sldId id="515" r:id="rId56"/>
    <p:sldId id="516" r:id="rId57"/>
    <p:sldId id="517" r:id="rId58"/>
    <p:sldId id="519" r:id="rId59"/>
    <p:sldId id="524" r:id="rId60"/>
    <p:sldId id="525" r:id="rId61"/>
    <p:sldId id="518" r:id="rId62"/>
    <p:sldId id="526" r:id="rId63"/>
    <p:sldId id="520"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39.307"/>
    </inkml:context>
    <inkml:brush xml:id="br0">
      <inkml:brushProperty name="width" value="0.05" units="cm"/>
      <inkml:brushProperty name="height" value="0.05" units="cm"/>
      <inkml:brushProperty name="fitToCurve" value="1"/>
    </inkml:brush>
  </inkml:definitions>
  <inkml:trace contextRef="#ctx0" brushRef="#br0">288 1175 348 0,'0'0'184'0,"0"0"-9"0,0 0-11 0,0 0-38 15,0 0 9-15,0 0 1 0,0 0-43 16,0 0-21-16,0 0 13 0,0 0 5 0,0 0-27 15,0 0-13-15,0 0-2 0,0 0 5 0,0 0-6 16,0 0 8-16,0 0 12 0,0 0-12 0,0 0-6 16,0 0 5-16,0 0 22 0,0 0-7 15,0 0 2-15,0 0-3 0,0 0-9 0,0 0 3 16,0 0 4-16,0 0-2 0,0 0-4 16,0 0-13-16,0 0-13 0,0 0 4 0,0 0-5 15,0 0-6-15,0-22 6 0,0 22 20 0,0 0-15 16,0 0-3-16,0 0-3 0,0 0-3 15,0 0 2-15,0 0-5 0,0 0 0 0,0 0-3 16,0 0 2-16,0 0-14 0,0 0 32 16,0 0-8-16,0 0-24 0,0 0-2 0,0 0 15 15,0 0-25-15,0 0 25 0,0 0-24 0,0 0 13 16,0 0-25-16,0 0 12 0,0 0 22 16,0 0-10-16,0 0-20 0,0 0 7 15,0 0 21-15,0 0-29 0,0 0-3 0,0 0 1 16,0 0 34-16,0 0-18 0,21 0-8 0,-21 0-13 15,0 0 16-15,29 20 14 0,-29-17-20 16,2 6 5-16,3-5-5 0,-5 5 5 16,8-2 25-16,-8 0-26 0,6-2 4 0,-2 5-14 15,1 0 8-15,-4-4 25 0,12 16-27 0,2-4 4 32,-9-5 12-32,-3-2 1 0,4 3 5 0,-2-4-12 0,-2 0-6 0,2 0-2 0,1-4 13 15,-6 2-5-15,3-3-3 0,1 2 19 0,4-3-14 16,-7 5 14-16,4-1 9 0,-2 0-8 0,2-1-26 15,0 1-6-15,-3 0 40 0,4 0-39 0,-4 2 43 16,14 7-16-16,-8-5-23 0,-1 4 26 16,-3-7 5-16,3 3-17 0,-4-2-13 15,2-6 13-15,0 4-21 0,-3-1 10 0,1 0-1 16,2-2 0-16,-1 1-4 0,-2-2 21 0,1 0-3 16,1 4-12-16,-1 0 33 0,2-1-38 0,-2 2 18 15,2-2-15-15,1 1-10 0,-6 2 21 16,7-4-21-16,6 14 15 0,-2-1-14 0,-5-6 38 15,1-2-27-15,-1 5 1 0,1-11 2 0,-1 2 11 16,1 3-9-16,-6-3 25 0,6 0-22 16,-1-1-25-16,-1 0 15 0,2 0 1 0,-2 2 6 15,-4-2 2-15,4-2 9 0,-2 2-8 0,2-1 14 16,-2 1-7-16,2 2-19 0,2-2 27 16,-6 0-24-16,4-1 2 0,-2 4 5 0,4-6 17 15,-2 4-9-15,3 0 2 0,-7-1-27 0,4 0 6 16,-2-2 3-16,1 2 2 0,-1-1 7 15,2 2 2-15,-2-5 6 0,0 1-28 0,0 2 9 16,2 0-11-16,0-1 15 0,-3-2 13 0,1 2 9 16,2 0 4-16,1-3-25 0,-6 1 19 15,4 1-28-15,-1-1-11 0,-2 1 40 0,1-1-68 16,1-2-27-16,-3 0-76 0,-3-4 11 0,3 3-292 16,0-4-3-16,0 2 63 0,-2-1 47 15,-4-2 24-15,4 0-7 0,-2 0 41 0,2-1-48 16,-5 0 45-16</inkml:trace>
  <inkml:trace contextRef="#ctx0" brushRef="#br0" timeOffset="673">576 1560 343 0,'0'0'237'0,"-1"-1"-25"0,-3-1-53 0,4-1 4 15,0 2 5-15,-1-2-28 0,-1 3-31 16,2-1 8-16,2 1-18 0,-2-2 3 16,0 2-13-16,-2 0-8 0,2 0-4 0,0-2 2 15,0-1-6-15,-3 6-22 0,3-6 5 0,0 1-6 16,0 2-5-16,0 0-2 0,0 0-9 16,-2 0-6-16,2 0 6 0,0 0 18 0,0 0-23 15,0 0 15-15,0 0-7 0,-1 0 13 0,1 0-8 16,1 0 3-16,-2 0 13 0,1 2-3 0,0 3-11 15,0-3-3-15,-2-1-10 0,-4 3-4 16,6 2 12-16,-7 0-3 0,2 1-18 0,-9 9 10 16,-3-5 7-16,5 0 3 0,-3 5 15 15,2-6-18-15,-3 4 4 0,0 5 0 0,1-3 3 16,-3 1 28-16,1-5-31 0,-1 5-18 0,3-1 18 16,-3 0 2-16,4 5 1 0,-4-7-4 0,2 0 8 15,1-3-3-15,-6 6 32 0,7-2-9 16,-4 1-6-16,-1-2-16 0,-1 3-10 0,4-4 10 15,3 4-5-15,-2 0-22 0,-1-3-2 0,2-1 28 16,-1 1-5-16,1-2-10 0,1-4-4 16,5-1 15-16,-1 0-16 0,3 0-14 0,-1-4 16 15,3 0-25-15,0 1 7 0,3-3 12 0,-4 4-10 16,3-3-13-16,-1-2 13 0,0 4 21 16,0-4 19-16,1 1-39 0,2-1 31 0,-3 3-13 15,0-3-4-15,3 1 4 0,-2-1 1 16,0 0-29-16,2 0-15 0,0 0 0 0,0 0-145 15,0-5-63-15,4-1 22 0,-4 0-282 0,3-1 32 16,0 0-17-16,8-15 94 0,-3 7 10 0,0-6 34 16,5-1-23-16,2-2 80 0,6-3-32 15,-5-8 71-15</inkml:trace>
  <inkml:trace contextRef="#ctx0" brushRef="#br0" timeOffset="1831">36 1057 544 0,'-3'0'174'0,"3"0"-7"0,-2 0-4 16,2 0-29-16,0 0-26 0,-2 0 15 16,2 0-9-16,0 0 0 0,-1 0-5 0,-2 0 3 15,3 0-5-15,0 0 6 0,-2 0 0 0,0 0 2 16,2-2-19-16,0 2 14 0,0 0-16 0,0 0-16 15,0 0 10-15,0 0-9 0,0 0-18 16,0 0-6-16,0 0 4 0,0 0 25 0,0 0-14 16,0 0 31-16,0 0 4 0,0 0-14 15,0 0-13-15,0 0-7 0,0 0-7 0,0 0 0 16,0 0-8-16,23-31-4 0,-5 15-7 0,-9 2-4 16,8-1-4-16,4-2-8 0,-7-5-4 15,2 4-1-15,7-1 0 0,-2-1-7 0,2-1-9 16,1 0 10-16,-1 2-2 0,-2 1-16 15,0 1 6-15,1-5 18 0,-5 7-21 0,0 0 17 16,-2-3-24-16,-4-2-6 0,2 7 16 16,-2 6 11-16,-2-6-4 0,-3 7-8 0,-1 2-8 15,0-1 27-15,1-3-17 0,-3 7-8 0,1-7 7 16,2 6 1-16,-4-4-4 0,4 3-13 16,-3-1-4-16,2 2 10 0,0-3 9 0,-3 1-1 15,1 1-9-15,0 3 1 0,1-4-1 16,-1 0 9-16,-2 0 3 0,1 3-11 0,0-1-3 15,1 0 14-15,0-1-24 0,0 1 11 0,-1 2 3 16,-2-2-1-16,0 1-5 0,2 1 14 16,-1-2-2-16,2 2-27 0,-3 0 23 0,0 0 7 15,0 0-9-15,0 0-13 0,0 0 4 0,0 0 30 16,0 0-24-16,0 0-16 0,8 0 17 16,-6 0-22-16,0 2 28 0,1-1 14 0,0 6-23 15,2-3-4-15,-5-1-16 0,7 3 23 0,-4 0 20 16,15 13-22-16,-9-2 25 0,4 6-13 0,0-3-33 15,-2 3 49-15,4-8-24 0,0 7-4 0,2 4 21 16,-2-4-19-16,0 0-4 0,6 4 19 16,-5-4-14-16,5 1-18 0,-8-2 19 0,8 1-1 15,-3 2 34-15,-1-1-24 0,-1-2-2 16,4 1 4-16,-2 0-28 0,-2-1 17 0,2 2-16 16,-2-7 28-16,-2 4 25 0,6-5-38 15,-6 1-13-15,-6-4-2 0,-1-2 15 0,-1-5 5 16,-2 3 6-16,0-5 3 0,3 4-10 15,-4-3 3-15,0-2 14 0,1 4 7 0,2-2-31 16,-6-2-29-16,5 0-35 0,-3-1-33 0,4 1-52 16,-6-2 15-16,0 0-329 0,0 0 25 15,15 0 64-15,-7 0 2 0,-8 0 56 0,16 0 10 16,23-19 37-16,-10 17 22 0,-15 2 35 0</inkml:trace>
  <inkml:trace contextRef="#ctx0" brushRef="#br0" timeOffset="2632">1605 1662 762 0,'-6'-1'231'0,"4"-2"-12"0,-3 1-20 16,4 2-21-16,-6 0-4 0,5-5-27 0,-2 5 20 16,2 0-33-16,2-2-3 0,-2 0-16 0,1 2 19 15,-2-3 10-15,1 1-14 16,2 2-41-16,0 0-2 0,0 2-12 0,-2-2 14 16,2-2-32-16,-3 2 15 0,6 0-20 0,-8 0 2 15,5 0-20-15,0 0 1 0,0-1 9 0,0 1 2 16,0 0-13-16,-1 0-15 0,1 0 18 15,0-2 4-15,1 2-31 0,-1 0 7 16,5 0-17-16,-3-2 37 0,6-3-12 0,-2 4-16 16,4 1 11-16,3 0-14 0,-2 0 1 0,4 0-3 15,9 0-15-15,4 0 32 0,1 0-27 0,6 0 21 16,3 0-12-16,-3 0 8 0,7 0-4 16,-3 0-3-16,3 0 3 0,0 0-2 0,-1 0-13 15,-2 0-7-15,37 16 19 0,-44-12 25 0,-13-4-3 16,4 0-15-16,0 0-14 0,-6 0 29 15,-5 0-38-15,1 0 12 0,-13 0 17 0,9 0-22 16,-9 0 33-16,13 0 5 0,-13 0-22 0,12 0 2 16,-12 0 17-16,0 0 0 0,9 0-9 0,-9 0-14 15,0 0 8-15,13 0-6 0,-13 0-24 16,0 0-17-16,0 0-4 0,0 0-45 16,13 0-46-16,-16 0-28 0,1 0 14 0,-4 0-210 15,-1 0-53-15,-1 0 10 0,2 0 17 0,-2 0 61 16,1 0-30-16,-6 0 33 0,9 0 58 0,-8 0-54 15</inkml:trace>
  <inkml:trace contextRef="#ctx0" brushRef="#br0" timeOffset="3085">1547 1934 710 0,'-2'3'346'0,"-3"-2"-28"0,2-1-53 0,-2 2-4 16,0-2-42-16,4 2-10 0,-2-2-18 0,-1 2-52 15,3-2-2-15,-1 0-21 0,-1 0-5 16,1 2-13-16,7-4-17 0,-3 4-12 0,4-2-17 15,2 0 28-15,2 2-20 0,24 2-14 0,-19-4 10 16,10 0-30-16,6 0 28 0,53 8-8 16,-40-8-15-16,1 2 2 0,-19-2-9 0,10 0 10 15,3 0-9-15,4 0 24 0,-6 0-47 16,2 0 23-16,-10 0-5 0,-4 0 17 0,-4 0-4 16,-2 0-3-16,-4 0-4 0,-6 0 71 0,-9 0-2 15,15 0-4-15,-15 0-5 0,13 0 8 16,-13 0-12-16,10 0-13 0,-10 0-8 15,0 0-16-15,13 0-26 0,-13 0-31 0,0 0 0 16,12 0-129-16,-12 0-57 0,0 0-63 16,0 0 22-16,10 0-218 0,-10-10-23 0,0 10 98 15,11 0-37-15,7-24 62 0,-11 17 8 0,15-9 35 16,4 5 43-16,-3-1 49 0</inkml:trace>
  <inkml:trace contextRef="#ctx0" brushRef="#br0" timeOffset="6154">4498 131 323 0,'0'0'95'15,"0"0"37"-15,0 0-18 0,0 0 2 0,0 0-9 16,0 0 22-16,0 0-26 0,0 0-8 0,0 0-21 16,0 0-25-16,0 0 18 0,0 0-10 15,0 0-44-15,0 0 35 0,0 0-3 0,0 0-3 16,0 0 3-16,0 0-9 0,0 0-14 0,0 0 7 15,0 0-34-15,0 0 42 0,0 0 19 16,0 0-22-16,0 0 47 0,0 0-7 0,0 0 13 16,0 0-11-16,0 0 20 0,0 0-9 15,0 0 6-15,0 0-4 0,0 0-20 0,0 0-14 16,0 0 8-16,0 0 17 0,0 0-4 0,0 0-26 16,0 0-5-16,0 0 3 0,0 0-7 0,0 0 18 15,0 0 34-15,0 0-14 0,0 0-6 16,0 0-14-16,0 0 10 0,0 0 13 0,0 0-35 15,0 0 3-15,0 0 4 0,0 0-12 0,0 0-3 16,0 0 6-16,0 0-8 0,0 0-4 16,0 0-7-16,0-19-21 0,0 19 23 0,4-26 11 15,-8 22-20-15,4 4 8 0,-5-4-13 16,0 2-17-16,2-1 12 0,1 1 23 0,-1-4-27 16,0 4 24-16,-2 0-27 0,-2-1 0 0,4 2 1 15,-3-2-4-15,-1 2 6 0,5-1-20 16,-2-2 21-16,-1 2 12 0,0 0 6 0,-2 0-20 15,1 2 22-15,0 0-43 0,-1-2 14 0,-1 1 0 16,1-2 0-16,-1 2 4 0,0 1-23 16,0 0-1-16,-2 0 20 0,1 0-12 0,9 0 24 15,0 0-9-15,-15 0-14 0,4 0 22 16,1 0-11-16,0 0-9 0,10 0 19 0,-14 0 12 16,-2 0-23-16,6 0 2 0,10 0-2 0,-15 0-4 15,6 0 16-15,9 0 18 0,-15 0-9 0,4 0-25 16,11 0-14-16,-15 0 35 0,15 0 14 15,-14 0-42-15,4 0 13 0,-1 0-18 0,11 0 37 16,-15 0-36-16,5 0 32 0,10 0-12 0,-14 0-6 16,1 0 7-16,13 0 11 0,-15 0-11 15,4 0 3-15,0 0-4 0,11 0 26 0,-15 0-2 16,4 0-4-16,-2 0-18 0,3 0-8 16,-1 0 2-16,1 0-2 0,1 0 13 15,-3 0-16-15,-1-11 13 0,5 11-16 0,8 0 11 16,-14 0 0-16,1 0 10 0,1 0 0 0,4 0 2 15,-5 0-28-15,2 0 12 0,1 0-7 16,10 0 24-16,-14 0-29 0,1 0 12 0,13 0 1 16,-15 0 0-16,2 0 1 0,13 0-6 0,-11 0 13 15,0 0-8-15,11 0 7 0,-13 0 0 16,13 0-18-16,-15 0 16 0,4 0 2 0,11 0-2 16,-13 0 8-16,2 0-9 0,11 0 0 0,-15 0-1 15,4 0 17-15,11 0-20 0,-13 0-15 16,1 0 22-16,12 0-8 0,-11 0 20 0,3 0-37 15,8 0 28-15,-16 0-12 0,6 0 20 0,10-11-17 16,-14 11 0-16,4 0 4 0,10 0-16 0,-13 0 18 16,0 0-2-16,13 0 1 0,-13 0-10 15,13 0 12-15,-10 0 13 0,10 0-26 0,-11 0-1 16,11 0-7-16,0 0 17 0,-15 0 0 16,15 0-1-16,-9 0 6 0,9 0 14 0,0 0-27 15,0 0 8-15,-12 0 3 0,12 0-6 0,0 0 11 16,0 0-2-16,-11 0 3 0,11 0-2 15,0 0-19-15,0 0 23 0,0 0-8 16,0 0 6-16,-11 0-12 0,11 0 16 0,0 0 0 16,0 0-21-16,0 0-3 0,0 0 6 0,0 0-8 15,0 0 8-15,0 0-8 0,0 0 22 0,0 0-32 16,0 0 25-16,0 0-6 0,-16-12 15 16,16 15-24-16,-2-3 17 0,-1 0-15 0,8 0 0 15,-5 0-8-15,1 3 9 0,-1-1 11 16,0 3-8-16,3-1 12 0,-3 2-2 0,4 0-1 15,-3 3 2-15,2-4-15 0,-1 5 15 0,3 0-12 16,6 9 13-16,-3-3-12 0,-1 10-12 0,4-7 10 16,-1-1 15-16,-2-1-12 0,7 0 15 15,-9-1-16-15,2-1-11 0,-1-2 15 0,4 8-9 16,-1-3 15-16,3 3-6 0,-4-3-17 0,3 1 31 16,-6-4-22-16,0-2 11 0,3-3 21 0,-6 0-3 15,7 0-2-15,1 7-11 0,0-7-11 16,-3 4 1-16,2 5 1 0,3-5-5 0,-7-3 6 15,1 1-17-15,1-2 28 0,-6 0 0 16,6-2 0-16,9 7-27 0,-8 5 14 0,-3-6-1 16,4-4 31-16,-5 2-48 0,-2-5 20 0,15 9 23 15,-15-7-27-15,5-2-6 0,-2 3 2 16,-2-1 39-16,2-3-3 0,-4 0-27 0,1 0-3 16,-3-2-6-16,5 3 2 0,0-3-17 0,-1 2 34 15,-4-2-4-15,5 0 2 0,-3 2-8 16,3 0 13-16,-2-4-2 0,-3 3-2 0,5 0 1 15,-3-4-31-15,2 3 33 0,-4-4-16 16,0 0 3-16,0 0 2 0,0 0 4 0,0 0 8 16,0 0-3-16,0 0 1 0,0 0 0 15,0 0-3-15,0 0-7 0,0 0 0 0,0 11 29 16,0-11-5 0,0 0-2-16,0 0 6 0,0 0-13 0,0 9-4 0,0-9 11 0,0 0 2 15,0 0-14-15,0 0-3 0,0 0-2 0,0 9 2 16,0-9 4-16,0 0 1 0,0 9 4 0,0-9-2 15,-11 21-2-15,6-17-3 0,0 1 3 16,-9 12 8-16,6-5-1 0,-7 3-4 0,-3-1-6 16,4 1-14-16,-1 1 2 0,1 0 1 0,-1-1-6 15,1 1 22-15,-1-2 4 0,4 3-11 16,-6-6-7-16,9 2-17 0,5-3 20 0,-10 10 2 16,7-8-5-16,-9 8-7 0,1-2-3 15,-1-2 14-15,2 1-20 0,-1 5 2 0,7-8-12 16,-3-2 2-16,-1 3 23 0,-3-1 17 15,5-2-16-15,1-2-9 0,0 0 17 0,-3 9-1 16,1-7-1-16,1-1-4 0,-1-1-4 0,7 0 30 16,-6 0-28-16,5-3-11 0,-9 15 0 15,6-10 21-15,-1-1-22 0,0 11 19 0,-5-6 1 16,3-5-18-16,-3 8 28 0,0-5 2 16,4-1-13-16,-4 0-7 0,3 7 13 0,-1-10-1 15,3 1 0-15,1-1 0 0,1-3-30 0,3 0 38 16,-6 4-2-16,5-3-7 0,-9 8-2 15,3-3-1-15,2 1 3 0,-3-5-2 0,2 0 24 16,0 14-42-16,-3-5 17 0,3-9-21 16,2 3 35-16,1-5-21 0,-1-2 5 0,1 0-3 15,3 1 2-15,-2-5 13 0,3 2-38 0,1 2 29 16,-3-3-14-16,3 1-12 0,-1-3 17 16,-1 0 15-16,3 5-13 0,-2-4-20 0,1 2 41 15,-1-2-26-15,2 2 19 0,0 0 11 0,0-3-39 16,0 0 15-16,2 0 1 0,1-3 4 15,2 3-21-15,1-1 19 0,2 1 8 0,-1-2-13 16,2 1 14-16,3-2-15 0,12-3 4 0,0 1-7 16,-8-1 20-16,2 0-31 0,-3 0 14 15,-2 4-3-15,1-3 1 0,9-4 17 0,-5 4-18 16,-2 0-15-16,-3 2 25 0,0-1-6 0,-2 0-4 16,13-2 15-16,-9 2-8 0,-4 0-18 0,2 2 24 15,-3 2-7-15,1-4 2 0,-1 4-9 0,0-1-4 16,-1-1-14-16,-9 2 24 0,13 0 2 15,10 0-20-15,1 0 24 0,10 0-2 0,-3 0 4 16,34-14 4-16,-35 10-36 0,1 2 20 16,-7 0 12-16,5-1-8 0,-3 3-24 0,2-1 25 15,-4-3 6-15,4 2-6 0,-1 0-14 16,-12 2 19-16,7 0-2 0,1 0-28 0,0 0 37 16,3 0-12-16,-9 0 4 0,4 0-9 0,13-14-2 15,-24 11 19-15,-10 3-13 0,0 0-16 16,16 0 7-16,-6 0 35 0,-10 0 11 0,10 0 18 15,-10 0 23-15,11 0-5 0,-11 0-8 16,10 0 19-16,-10 0-21 0,0 0 1 16,8 0-3-16,-8 0-13 0,0 0-10 0,0 0 0 15,0 0-12-15,13 0-15 0,-13 0 9 0,0 0-16 16,0 0-24-16,13-14-39 0,-18 11-25 16,5 2 8-16,-5-3-142 0,-2 0-85 0,1 1 28 15,0-2-259-15,1 0 30 0,-2-4 40 16,4 4 56-16,1-1 27 0,2-4 45 0,0 4-16 15,0-4 55-15,0 10 1 0,18-23 63 0,3 7-5 16</inkml:trace>
  <inkml:trace contextRef="#ctx0" brushRef="#br0" timeOffset="7095">4816 1591 607 0,'2'2'245'0,"1"3"-14"0,-3-2-31 0,0-1-5 16,0 0-8-16,2 0-1 0,-2-2-4 15,3 4-34-15,-3-4 13 0,0 2 19 0,0 0-28 16,0-2 1-16,0 0-4 0,0-2-21 15,5 2-18-15,-4-4-15 0,3 0 2 0,-1 0-5 16,0-6-21-16,-1 8-6 0,1-9-15 0,0 3 21 31,1 0-23-31,10-16-9 0,1 1 12 0,-10 6-23 0,3-6-15 0,-4 3-3 0,6-2 0 16,-5 2 9-16,1-1-1 0,3 1 5 16,-8 5 14-16,4 1-29 0,-2 0-11 0,2 3 30 15,-3 0-7-15,-1 4 3 0,3-1-4 0,-4-1-2 16,0 3 1-16,3-4-3 0,-3 3-2 15,1 0 0-15,-1 1-15 0,0-1 8 0,0 1-7 16,4-1 0-16,-4 2 1 0,1-1-8 16,-1 2 8-16,0 0 1 0,0-2-4 0,0 2 0 15,2 1 0-15,1-3 13 0,-3 6-31 0,0 0 24 16,0 0-14-16,0 0 17 0,0 0 11 16,0 0 9-16,0 0-42 0,0-9 12 0,0 9 22 15,0 0-6-15,0 0-22 0,0 0 18 0,-6-15-22 16,2 16 6-16,3 2-18 0,-1-1 46 15,1 2-30-15,-6-1 13 0,2 1-10 0,2 2-15 16,-2 2 28-16,4 1-23 0,-8 10 39 16,-2 0-18-16,3-2-14 0,0 6-12 0,0-3 28 15,3-2 23-15,0-1-21 0,5-17 8 0,0 15-16 16,0 2-2-16,0 5-6 0,0-5 28 0,0-3 1 16,0 2-40-16,0-5 3 0,0 9 1 15,13 12 10-15,-8-16 13 0,11 1 6 0,-8-3-2 16,0-4-1-16,2-3-18 0,-7 0-6 0,4-2 12 15,1-1 7-15,-2 3-10 0,-1-5-33 16,3 0-29-16,0-2-30 0,-8 0-50 0,0 0-35 31,13 0 16-31,18-20-270 0,-16 6 28 0,-1-5 6 0,-6 0 68 0,4-4 16 0,-9 0 13 16,3-3-10-16,6 6 54 0,2-5 1 0</inkml:trace>
  <inkml:trace contextRef="#ctx0" brushRef="#br0" timeOffset="7363">4965 1057 647 0,'0'-3'343'0,"-5"0"1"0,0 0-29 0,5 0-40 16,-1 2-31-16,-2 1-30 0,3-4-22 0,0-1-20 15,-4 2-15-15,3 3-17 0,1-4-37 16,0 1 8-16,0-2-11 0,1 3-10 0,3-2-10 16,-4-2-8-16,1 2-10 0,2 1-33 15,2-2 28-15,0 2-49 0,-2 0-4 0,4-1-65 16,-2-1-41-16,1 3-56 0,17-6 15 0,-9 4-214 16,-4 1-56-16,-2 1 54 0,2-6-24 0,1 8 83 15,1 0 4-15,-12 0 33 0,21 0 23 16</inkml:trace>
  <inkml:trace contextRef="#ctx0" brushRef="#br0" timeOffset="7927">5305 1263 537 0,'-2'-3'222'0,"-3"3"-37"15,5-3-21-15,-1 3 0 0,-1-2-9 0,-1 2-1 16,1-2-16-16,1 2 13 0,1-2-16 16,-4 2-20-16,3 0 4 0,1-2-14 0,-2 2 5 15,2 0-21-15,0 0-8 0,0 0-10 16,-1-2-12-16,-3 2-17 0,3 0 22 0,-1 0 0 15,2 0-32-15,3 0 20 0,1 0-20 16,-1 0 12-16,2 2-7 0,1 0 3 0,5-2-1 0,1 2-12 16,12 2 34-16,2 2-24 0,5-4-13 15,-4 0 12-15,1 1-20 0,-6 0-5 0,-4-1 2 16,0-2-1-16,-2 0 16 0,-3 0-7 16,-13 0 0-16,0 0-5 0,13 0-4 0,-3 0-13 15,-10 0 6-15,13 0 30 0,-13 0-29 0,13 0-18 16,-13 0 3-16,9 0-42 0,-9 0-26 0,10 0-44 15,-10 0-46-15,11 0 15 0,-11 0-233 0,0 0 25 16,0 0-24-16,0 0 102 0,13-16-62 16,-13 16 81-16,0 0-56 0,-3 1 83 0</inkml:trace>
  <inkml:trace contextRef="#ctx0" brushRef="#br0" timeOffset="8177">5290 1486 234 0,'-6'3'402'16,"-1"2"-62"-16,6-4-30 0,-4 2-8 0,2-2-56 15,3-1-26-15,-5 3-22 0,3 3-39 16,1-4 26-16,1-2-23 0,0 1-50 0,-4-1-4 16,4 0-11-16,4 0 13 0,-1 2-63 0,3-2 0 15,1 5 8-15,2-3 9 0,1-1 2 16,19 3-32-16,2-2 19 0,3-2-56 0,-18 0-28 15,12 0-38-15,1 0-56 0,6 0 12 0,37-19-161 16,-32 10-124-16,7 2 17 0,-5-3 34 0,2 0 42 16,3 2 11-16,1 1-24 0,-4-5 80 15</inkml:trace>
  <inkml:trace contextRef="#ctx0" brushRef="#br0" timeOffset="9055">6327 1095 553 0,'0'-2'221'0,"0"0"-9"0,0-1-34 0,0 1-5 16,0 1-5-16,0 1-26 0,-1-1-3 16,1-2-28-16,-2 1-4 0,2-2-15 0,0 4 3 15,-2-2-17-15,-1 0-24 0,3 2 8 16,-1-3-3-16,1 2-19 0,0 1 14 0,0-2-8 15,0 0-1-15,-2 0-5 0,-1 2 6 16,3-2-14-16,-2 0 8 0,2 2-22 0,-1 0 16 16,1-2-9-16,0 2 0 0,0 0 13 0,-4 0-20 15,4 0-5-15,0-1-5 0,0 1 15 0,0 0-23 16,0 0 13-16,4 0-1 0,-8-3 0 16,4 3-7-16,-1 0-4 0,1 0 4 0,0 0 12 15,1 0 0-15,-1 0-10 0,-3 0 27 0,5 0-23 16,-4 0 4-16,2-2 0 0,0 2 24 15,0 0-28-15,0 2 0 0,2-2 1 0,-2 0-2 16,-2 0-10-16,2 3 17 0,-2-3 9 16,-1 3-9-16,2-1-17 0,1 0 15 0,-2 4-17 15,2-5 9-15,-3 2-14 0,3 1 18 0,0 2 11 16,-4-1-5-16,4 4-18 0,0-4 6 16,-1 5-4-16,-2 0 30 0,1-3-27 0,0 3 18 15,2 2-15-15,0-2 0 0,-3 20 14 16,3-7-12-16,0-6 5 0,0 3 30 0,-3 9-14 15,3-17-14-15,0 4 3 0,0 4 34 0,0-3-9 16,0 5 8-16,0-3-34 0,0 1 15 0,0-3 10 16,0-1-22-16,0 6 29 0,0-3-18 0,0-2-27 15,0-1 26-15,0-4-5 0,0 0-13 16,0-2 21-16,13-10-17 0,-13 12 18 0,0-3-15 16,0-9 8-16,0 12-16 0,0-12-15 15,0 12 30-15,0-12-22 0,0 10 1 0,0-10-2 16,0 7 1-16,0-7-4 0,0 0-36 15,0 0-46-15,0 0-106 0,0 0 17 16,8 12-283-16,-15-18 12 0,-4-7 43 0,-5-14 48 16,1 4 15-16,2-4 23 0,4 2 22 0,-3-3 18 15,8-1 23-15</inkml:trace>
  <inkml:trace contextRef="#ctx0" brushRef="#br0" timeOffset="10526">4888 76 631 0,'0'0'243'15,"0"0"-38"-15,0 0-4 0,0 0-13 0,0 0-23 16,0 0 3-16,0 0-13 0,0 0-22 15,0 0-29-15,0 0 11 0,0 0-20 16,0 0-12-16,0-22-17 0,0 22 16 0,0 0-23 16,0 0-3-16,0 0-10 0,0 0-5 0,0 0-5 15,0 0 8-15,0 0-19 0,0 0 11 16,0 0-17-16,0 0-8 0,0 0 21 16,0 0-26-16,0 0 12 0,0 0-1 0,0 0 8 15,0 0-17-15,0 0-3 0,0 0-9 0,-17 14 24 16,21-6-20-16,0-2 13 0,-4 4-14 15,4-4-1-15,-1 3 1 0,0 1 9 0,5 14 3 16,-1-6 5-16,-7-2-18 0,3-3 2 0,-1 1 6 16,4 11 14-16,-6-6-15 0,0-3 12 15,0-2-5-15,2-3-5 0,-2-1 3 16,0 1 3-16,0-11-6 0,0 0 20 0,0 11 0 16,0-2 6-16,0-9-15 0,0 12-13 0,0-12 10 15,0 12 4-15,0-12-18 0,0 12 9 0,0-12 8 16,0 12 0-16,0-12 30 0,0 0-3 15,0 8-21-15,0-8 14 0,0 0-5 16,0 0-2-16,0 10 39 0,0-10-6 0,0 0-4 16,0 0 35-16,0 0 2 0,-7 15-17 0,6-15 8 15,1-2-8-15,1 2-7 0,-1-4 12 0,0 2-30 16,0-3-5-16,5 3-13 0,-3-3 7 0,-2 0-18 16,1-2-2-16,2 0 5 0,-1 1-18 15,0-1-5-15,3 1 27 0,-4-2-12 0,4 1 1 16,-3-1-2-16,4-1 3 0,-4 1-7 15,7-10-4-15,1 3-12 0,-3 2-8 0,-3 1 11 16,0 2-20-16,2 0 22 0,-1 4-4 0,0-2 13 16,3 3-34-16,-3-4 27 0,-2 4 10 0,0-5-21 15,2 4 5-15,0-2-14 0,0 0 18 16,1 3 11-16,-2-3-20 0,2-1 9 0,-1 4-3 16,3-3-10-16,-5 0 1 0,4 2 2 15,6-8-31-15,0 3 3 0,-7-1 23 0,5 6-2 16,1-2 0-16,-6 3-18 0,2 0 14 0,-5 1 5 15,4 1 0-15,-4-1 11 0,5 0 10 16,-1 0-20-16,-4 0-2 0,2 1-4 0,1 0 22 16,-1-1-23-16,0 2-2 0,1 1 1 0,1-1 13 15,-1 2 1-15,1-3-1 0,-4 3 2 16,4 0-49-16,1 0 28 0,-3 0-16 0,-5 0 18 16,0 0 6-16,0 0-2 0,0 0 2 0,14 0 2 15,2 17 18-15,-11-12-24 0,-2 1 2 16,2 2 2-16,2-3 14 0,-1 19-18 0,-6-8 12 15,3 0-7-15,2-3 6 0,-2 11 8 16,4-3-5-16,-2-5 1 0,-4 0 0 0,6 7 0 16,-5-2 2-16,2-4-2 0,-2-2-2 0,0-3 5 15,1 0 18-15,-2-3-19 0,1 1-10 0,-2-2 15 16,5-1-22-16,-5 2 13 0,2-1-13 16,2 1-26-16,-4-3-27 0,4 0-55 15,-1 0-72-15,-3-4 19 16,3 3-269-16,-1-3 17 0,1-2 72 0,-3 3 27 0,0-3-9 0,0 0 38 15,0 0 22-15,0 0 25 0,11 0-19 16</inkml:trace>
  <inkml:trace contextRef="#ctx0" brushRef="#br0" timeOffset="12576">6934 601 589 0,'0'0'204'0,"0"-22"-16"0,0 22-20 16,0 0-23-16,0 0 1 0,0 0-14 0,0 0-23 15,0 0 13-15,0 0-9 0,0 0-11 0,0 0 6 16,0 0-1-16,0 0-14 0,0 0-9 16,0 0 3-16,0 0-15 0,0 0-12 0,0 0 1 15,0 0 10-15,0 0-7 0,0 0-28 16,0 0 14-16,0 0-8 0,0 0 1 0,0 0-2 15,0 0 4-15,0-17-37 0,0 17 5 0,0 0 20 16,0 0-22-16,0 0-11 0,0 0 27 0,0 0-10 16,0 0-6-16,0 0 4 0,0-22-10 15,-3 1 4-15,8 17-2 0,1 0-7 0,-3 4 14 16,4-2-5-16,-1 2 1 0,1-4 5 16,-1 0-16-16,2 2-7 0,-3 1 6 0,0-5-2 15,1 5-2-15,1-1 18 0,-1 1-15 0,1-2 4 16,-1 3 17-16,-2-1-3 0,0 1-22 15,3 0-6-15,1 0 8 0,-2-3-7 0,4 3 9 16,-3 0-2-16,1 0 15 0,-2 0-19 16,-6 0-4-16,0 0 32 0,13 0-11 0,-5 0-17 15,-8 0 10-15,13 0-5 0,10 18 16 0,-17-12-11 16,2 0-6-16,-1-2 7 0,1 1-14 0,13 7 2 16,-8 0-1-16,-5-2 16 0,0 4-11 15,-1-4-2-15,-3-2 5 0,-2-3 18 0,1 5-8 16,2-2 6-16,0-2-13 0,5 18 25 15,-6-9-22-15,-4 2-5 0,2-1-3 0,-2-2 23 16,0-14 14-16,0 11-3 0,0 1-15 0,0 8-5 16,0 1 35-16,-21 25-23 0,15-21 6 0,-2-4-10 15,-5 3 16-15,6-12 12 0,-3 7-16 16,2-3-10-16,-5-2 2 0,4 1 29 0,-3-2-16 16,3-4 21-16,1 1-14 0,-2-5-2 15,3 4-5-15,3-6 11 16,-1 4-3-16,0-4-7 0,0-1 0 0,0 2-5 0,0-1-2 0,0 2-3 15,1-3 10-15,-1-1-1 0,1 1 15 0,-2 5 0 16,4-5 6-16,-2-2-13 0,2 0-11 16,-1 1 42-16,-1-1-18 0,3 0 18 15,-4 0-24-15,5 0 13 0,0 0-9 0,0 0 2 16,0 0-21-16,0 0 12 0,0 0-1 0,0 0-6 16,-16-15-19-16,13 7-3 0,3 4 11 0,0-6-10 15,3 6-17-15,-2-6 2 0,-1 0 13 16,0-1-18-16,17-22-5 0,-9 15-17 0,5-1 11 15,0 3-21-15,1-6 29 0,6 3-18 16,-4-3-4-16,3 2 0 0,1 1 15 0,1-1-12 16,3 1-13-16,-5 4 7 0,5-2 4 15,-2 0 9-15,-6 0 20 0,6 3-8 0,-2-3-21 16,-4 4 24-16,0-1-6 0,-3 5-13 16,-2-1 4-16,-1 0-7 0,-2 7 26 0,-1-8-11 15,-1 8 12-15,2-4 0 0,-3 1-7 16,2 1-8-16,-3-1 0 0,1 0 3 0,3-1 26 15,-1 2-25-15,-1-2 3 0,-2 3 2 0,0 0-1 16,3-4-2 0,-2 5 0-16,-2-4-18 0,3 4-6 15,-4-3 5-15,3 2 21 0,-4 0 2 0,1-4 6 16,3 4 19-16,-5 1-7 0,2 0-24 0,4-3 29 16,-6 6-13-16,0 0-4 0,0 0-16 0,0 0 23 15,0 0-15-15,0 0 20 0,0 0-12 16,0 0 0-16,0 0 0 0,15-15-20 0,-15 15 25 15,0-3-12-15,0 3 13 0,1-2 2 16,-1 2 10-16,3 0-16 0,-1-3-14 0,-2 3 12 16,0-2-26-16,0 2 12 0,0 0 22 0,-2 0-8 15,-1 0-7-15,2 0 18 0,-1 5-4 16,0-3-14-16,-4 3 3 0,1-4 3 0,-3 3-11 16,3 2-2-16,0-2 13 0,-9 15 1 15,1-8-7-15,-5 5 11 0,0-4-11 0,4 5-5 16,-6 0 16-16,6-1 3 0,1 4-21 15,-2-5 21-15,4 7-7 0,-2-8-3 0,0 6 3 16,5-6-1-16,-5 6-2 0,5 4-7 0,0-5 2 16,1-2-1-16,1-2 17 0,3 0-1 15,-4-3-2-15,2 0-20 0,4 0 5 0,-1-3 15 16,-3 1-14-16,5 0-6 0,0 2 28 0,-2-1-1 16,2-1-2-16,0 0-37 0,0 0 22 0,0-10-8 15,0 11-8-15,0 5 12 0,0 4 12 16,17 14 0-16,-11-17-6 0,7 4-14 15,-2-1-5-15,2-3 24 0,8 5-2 0,-4-7-89 16,0-3-51-16,-2-2-65 0,1-6 17 0,-1 0-283 16,-1 2-5-16,1-4 69 0,-4-1 27 0,-1-1 20 15,9 0 6-15,5 0 62 0,2 0-2 16,0 0 37-16,3 0-12 0</inkml:trace>
  <inkml:trace contextRef="#ctx0" brushRef="#br0" timeOffset="13221">7966 1022 658 0,'0'-2'230'0,"0"0"-10"16,3 2-25-16,-3 0 0 0,-3 0 4 15,6 0-22-15,-3 0-13 0,2-2-16 0,-2 2 3 16,-2 0-36-16,2 2 29 0,-5-4-40 0,5 2 7 16,-8 2-6-16,4 0-38 0,2 3 17 15,-5 0-16-15,-1-3-11 0,0 1 2 0,-13 16 3 16,5-8-26-16,-2 5 21 0,7-4-12 16,1-1-17-16,1-4 5 0,2 6-11 0,1-3 1 15,-3 7 21-15,6-5 0 0,-3 1 9 16,1-1-47-16,2 0 13 0,3-2 11 0,-4-3 2 15,4 3-31-15,-3 0 2 0,3-6-6 0,0 6 41 16,0-10-39-16,0 0 13 0,0 14 7 0,23 13-15 16,-10-17-26-16,3-5-31 0,-3 2-17 15,1-7-31-15,-14 0-48 0,23 0 13 0,27-16-174 16,-27 5-87-16,3-9 12 0,-7 4 0 0,5-1 51 16,-2-3 24-16,-5 4 60 0,-2-4-4 0</inkml:trace>
  <inkml:trace contextRef="#ctx0" brushRef="#br0" timeOffset="13643">8023 822 553 0,'-4'-1'228'0,"0"-2"-9"0,0 3-55 15,1 0-2-15,0 0-45 0,0 3 12 16,1-3-15-16,-4 1-7 0,2 3-32 0,-1-2-10 16,1 0-9-16,2 0 18 0,2-1-28 0,0 2 5 15,0-1 6-15,-2-2-5 0,2 2-16 0,0-4 10 16,2 2-13-16,-2-2 3 0,2 2-1 15,2-4-9-15,-4 2 6 0,5-4 17 16,-1 6 5-16,-4-2 41 0,3-2 6 0,-2 2 5 16,1 0 25-16,-2 1 16 0,0-1-17 15,0 2-11-15,0-4-12 0,0 4-13 0,2-5-8 16,1 4-10-16,-3-2-4 0,2 3-5 0,-1-1-7 16,-1 1-7-16,0 1-76 0,0 2 1 0,0-3-65 15,0 3-81-15,0 0 15 0,0 1-278 0,3-1-11 16,-3 1 61-16,0-1 46 0,2-2-1 15,-7 1 30-15,5 0 27 0,-3-4 5 0,0 4 43 16</inkml:trace>
  <inkml:trace contextRef="#ctx0" brushRef="#br0" timeOffset="15897">3058 1984 475 0,'0'0'143'0,"0"0"-1"0,0 0-40 15,0 0 8-15,0-20 12 0,0 20-50 0,0 0 22 16,0 0-9-16,0 0 12 0,0 0-27 0,0 0 39 16,0 0-28-16,0 0 19 0,0 0-28 15,0 0 18-15,0 0-24 0,0 0 7 0,0 0-13 16,0-20-9-16,0 20 1 0,0 0-13 0,0 0 0 15,0 0 9-15,0 0-7 0,0 0-10 16,0 0-10-16,0 0 10 0,0 0-16 0,0 0 8 16,0 0-1-16,0 0-2 0,10-20-18 0,-2 20 22 15,1 2-24-15,3-4 16 0,-1 2-3 16,7 0-4-16,0 0-3 0,3 0 18 16,-2 0-22-16,4 0 11 0,-2 0-23 0,0 0 6 15,-3 0 20-15,1 0-1 0,-3 0-24 0,-1 0 22 16,-2 0 7-16,9 18-16 0,-9-16-13 0,16 0-2 15,-6 2 23-15,-4-2-13 0,1 0 28 16,-4-2 2-16,-1 1-3 0,15 1-5 0,-7-2-12 16,-2 3 11-16,-2 1 7 0,-2-4-10 15,0 0-5-15,14 0-1 0,-2 3 18 0,-16-3-16 16,5 0 5-16,3 0-12 0,-2 0-11 0,6 0 7 16,-4 0 12-16,0 0 5 0,-2 0-2 0,-1 0-13 15,0 0 12-15,-2 0-21 0,5 0 12 16,6 0-4-16,-2 0 14 0,-1 0-5 15,-5 0-11-15,7 0 3 0,-1 0 9 0,0 0-13 16,0 0 6-16,1 0-2 0,-5 0-6 0,-4 0 12 16,3 0-19-16,-6 0 11 0,1 0 10 15,-2 0-9-15,8 0-1 0,2 0 2 0,-4 0 13 16,-3 0 0-16,0 0-23 0,0 0 11 0,1 0-7 16,-3 0 6-16,1 0 11 0,9 0-15 15,4 0 6-15,-1 0 4 0,-1 0-19 0,3 0 3 16,-1 0 12-16,4 0 0 0,-8 0-8 15,5 0-6-15,0 0 23 0,1 0 4 0,-5 0-17 16,-2 0 8-16,-2 0-13 0,-3 0 11 0,8 0-5 16,1 0-3-16,1 0 13 0,1 0-23 15,-5 0 15-15,2 0-9 0,-7 0-4 0,9 0 2 16,-2 0 8-16,-5 0 20 0,-3 0-8 0,8 0-6 16,-4 0-14-16,-2 0 6 0,-3 0 1 15,1 0 3-15,-3 0-2 0,-1 0 7 0,1 0-19 16,-4 0 3-16,4 0 11 0,6 0 12 15,5 0-18-15,1 0 0 0,-4 0 13 0,-2 0-22 16,0 0 5-16,-3 0 19 0,-4 0-16 0,1 0-3 16,-2 0 29-16,0 0-27 0,-2 0 7 0,2 0-1 15,8 0 8-15,0 0 5 0,2 0-3 16,-4 0 9-16,-6 0 3 0,3 0-28 0,0 0 16 16,7 0-13-16,5 0 12 0,-1 0-7 15,1 0 1-15,-7 0 17 0,1 0-13 16,1 0 14-16,4 0-20 0,-6 0 12 0,0 0-18 15,4 0-3-15,1 0 33 0,-4 0-28 0,20 17 0 16,-13-17 17-16,-6 0 12 0,-2 1 3 16,0-1-33-16,-3 0-7 0,-4 0 13 0,7 0 3 15,5 0-3-15,2 0-10 0,1 0 3 16,-3 0 1-16,3 0 17 0,-3 0-19 0,-3 0 22 16,-1 0-7-16,4 0-12 0,3 0-8 0,0 0 36 15,2 0-15-15,-5 0-16 0,3-11 32 16,0 11-2-16,0 0-20 0,-6 0-16 0,6 0 33 15,-1 0-40-15,-3 0 5 0,6 0-13 16,-2 0 16-16,5 0 2 0,-1 0-8 0,1 0 10 16,-4 0 4-16,3 0 10 0,-3 0-13 0,0-10 1 15,-3 10 3-15,1 0 19 0,23-20 4 16,-22 18-32-16,-6 0 5 0,5 0 20 0,-6 2-24 16,-1-1 39-16,-1-2-37 0,-4 3 8 0,13-1-5 15,0 1-16-15,0-4 18 0,-3 3 0 0,3-1 22 16,8 0 5-16,-7-1-34 0,4 1 35 15,-4-1-27-15,4-2-9 0,-5-1 1 0,-4 6 29 16,4-3-33-16,5 0 4 0,-5-2 6 16,-5 5-14-16,-13 0 23 0,9 0-13 0,2 0-3 15,3 0-2-15,22-17-2 0,-33 13 10 0,15 3 26 16,-8-5 4-16,-3 3-44 0,0 2 14 16,6-7-3-16,-4 5 13 0,1 2-11 0,-7-1 4 15,-14 2 25-15,15 0-15 0,-6 0-7 0,4 0 17 16,-3 0-14-16,-10 0 18 0,13 0-12 15,-13 0 31-15,10 0-34 0,-10 0 14 16,13 0-8-16,-13 0 16 0,11 0-4 0,-11 0-3 16,10 0-28-16,-10 0 26 0,13 0 8 0,-13 0-12 15,0 0-1-15,8 0-3 0,-8 0-12 16,0 0-1-16,0 0 17 0,13 0-16 0,-13 0 24 16,0 0-31-16,0 0-36 0,0 0-68 0,9 0-68 15,3-10 16-15,-19 13-288 0,1-3 22 0,-7 0 22 16,-15 7 50-16,-2-4 36 0,-6 6 7 15,0 1 24-15,-14-3 61 0,8 7-11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6.978"/>
    </inkml:context>
    <inkml:brush xml:id="br0">
      <inkml:brushProperty name="width" value="0.05" units="cm"/>
      <inkml:brushProperty name="height" value="0.05" units="cm"/>
      <inkml:brushProperty name="fitToCurve" value="1"/>
    </inkml:brush>
  </inkml:definitions>
  <inkml:trace contextRef="#ctx0" brushRef="#br0">63 146 595 0,'0'0'175'16,"0"0"-33"-16,0 0-12 0,0 0-36 0,0 0-16 15,0-21 18-15,0 21 2 0,0 0-21 16,0 0-12-16,0 0 27 0,0 0-8 0,0 0-19 16,0 0 6-16,0 0-12 0,0 0-14 0,0 0-2 15,0 0-6 1,0 0 6-16,-21 0-20 0,21 0-6 0,0 0-11 0,0 0-12 0,0 0 14 15,0 0-28-15,0 0 8 0,0 0 6 16,0 0-42-16,0 0 6 0,0 0 40 0,0 0-6 16,-27-39 22-16,27 39 0 0,0 0-18 15,-3-2 0-15,3 1 11 0,-4-1 6 0,4 2 14 16,0 0-14-16,0 0 8 0,-1 0 0 0,-1 0 3 16,4 0 0-16,-2 0 6 0,-2 0 6 15,4 0 2-15,-2 0-2 0,0 0-1 0,-2 0 8 16,2 0 3-16,0-2-4 0,0 2-13 0,0-2 14 15,0 2-5-15,0-2 6 0,0 2-13 0,0 0 0 16,-2 0-6-16,2-2 6 0,2 2-3 16,-4 0 1-16,2 0-2 0,-3 0-6 0,3 0-22 15,3-4 14-15,-1 4 4 0,1 2-13 0,1 0 17 16,4 0-22-16,-2-2 13 0,-3 2-1 16,2 0 3-16,2 0-13 0,-1 0 10 0,-1-1-18 15,0 1 12-15,0 0 3 0,-2 3-25 16,2-4 30-16,1 5-6 0,-2 0-1 0,0 1-6 15,0 0 14-15,-1 1-19 0,7 15 31 0,-6-8-8 16,-2 0-5-16,0-1 4 0,1 0 9 0,-3 2 12 16,0-16-4-16,0 19-5 0,0 3-1 15,-21 28 15-15,21-32-12 0,-5 10 2 0,3-8 7 16,-4 5-16-16,1 0 0 0,3-8-12 0,-4 7 34 16,3-12-22-16,3 8 36 0,-7-9-26 15,4-1-6-15,1 0-2 0,-1 0-14 0,0 1 14 16,1-4 42-16,1 4-44 0,-3-8-17 15,4 7 14-15,-1-3 7 0,-2-1 6 0,3 3-18 16,-4-4 13-16,3 3-6 0,-1-2 1 0,-1-3-4 16,1 2-9-16,1-1 9 0,1 0 1 15,-5 0-3-15,5 0 77 0,0-3-26 0,0 3 15 16,-2-1-12-16,2-3 2 0,0 0 16 0,-1-5-25 16,1 3-1-16,0-1-8 0,3-4-19 15,-3 1 20-15,0-1-15 0,5-1-28 0,-4-2 8 16,4-1 12-16,-5 0-5 0,8-10-3 0,-1-3-12 15,-1 10 2-15,2-8 9 0,-5 5-4 16,2 1-3-16,2 7 3 0,-6-8-9 0,6-6-6 16,6 2-10-16,-5-3-3 0,0 3-12 0,5-3 10 0,-7 4-8 15,6 1 14-15,-1 6-32 0,-4-1 14 0,2-8 14 16,-1 12-33-16,-1-5 29 0,1 3 3 16,-2 0 13-16,-1 5-20 0,-2-2 5 15,2 0 5-15,2 2-9 0,-4-3 23 0,3 5-16 16,-2-3-5-16,4 0 0 0,3-8 8 0,-1 2-28 15,-2 4 3-15,-2 0 20 0,2 3 7 0,-1-3-14 16,-1 4-8-16,3 1 18 0,-6 0-1 16,2 2 3-1,1-2-10-15,-3 0 4 0,2 3 0 0,2-3 1 0,-1 2 2 0,1-1 0 0,-3-1 2 16,3 5 0-16,1-6 1 0,2 3-24 16,-2 1 2-16,-2 0 3 0,4 0 3 0,1 0 0 15,-3 0 4-15,0 2 16 0,-1-2 0 0,3 2-39 16,-2-1 19-16,-2 1 2 0,2 0 3 15,-1 0-5-15,1 0-10 0,-2 0 4 0,-6 0 2 16,0 0 22-16,0 0 15 0,12 0-43 0,4 16 3 16,-11-10 24-16,1 1-6 0,-3 1 11 0,2-4 1 15,2 6-1-15,-6-5-26 0,3 5 7 16,2 16 24-16,-1-13-1 0,-3 1 1 16,-1-1-4-16,-1 1 15 0,0-14-16 0,0 12 1 15,0 7 20-15,0 4 0 0,-19 26-6 0,12-25 0 16,-1-1 5-16,-5 2-11 0,-1-3 9 15,9-2-2-15,-2 3-1 0,1-5 3 0,3-3-12 16,-2-1 14-16,3 3-17 0,-4 9 26 0,-1 0-31 16,1-6 12-16,1 5-4 0,-2-7-9 15,4 0 40-15,0-7-11 0,0 5-12 0,3-16-8 16,0 12 7-16,0-3 3 0,0 1-8 0,0-10 2 16,0 12 6-16,0 0-4 0,0-2-7 0,21 19-17 31,-3-15 2-31,-1-1-81 0,3-13-82 0,-1 2-84 0,-19-2 21 0,23 0-226 0,1 0 18 15,34-21 31-15,-19 10 45 0,-2-3-8 0,-1-6 40 16,1-4 40-16,5-1 44 0,2-3-82 0,6 1 126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8:58.217"/>
    </inkml:context>
    <inkml:brush xml:id="br0">
      <inkml:brushProperty name="width" value="0.05" units="cm"/>
      <inkml:brushProperty name="height" value="0.05" units="cm"/>
      <inkml:brushProperty name="fitToCurve" value="1"/>
    </inkml:brush>
  </inkml:definitions>
  <inkml:trace contextRef="#ctx0" brushRef="#br0">24 468 254 0,'0'0'191'0,"0"0"-13"0,-23 0 3 0,23 0-37 16,0 0 22-16,0 0-5 0,0 0-32 0,0 0 0 16,0 0-8-16,0 0-11 0,0 0 0 15,0 0-17-15,0-20 3 0,0 20-22 0,0 0-13 16,0 0 14-16,0 0 0 0,0 0-2 15,0 0 4-15,0 0-17 0,0 0 6 0,0 0-5 16,0 0-11-16,0 0 10 0,0 0-7 16,0 0 6-16,0 0-25 0,0 0-3 0,0 0 10 15,0 0 0-15,0 0 2 0,0 0 17 0,0 0-31 16,0 0 8-16,2-13-18 0,33 18-8 16,-17-5 15-16,44 10 22 0,-22-8-27 0,5-1 13 15,-2-1-25-15,-3 0 31 0,2 0-17 0,-23 0-16 16,14 0-18-16,0 0 42 0,3 0-10 0,-1 0-18 15,1 0 12-15,-7 0-14 0,-5 0 7 16,-4 0 1-16,-1 0-13 0,-4 0 40 0,-2 0-8 16,-4 0-5-16,-9 0 36 0,12 0-43 15,-12 0 12-15,11 0 3 0,-11 0 1 0,11 0-1 16,-11 0-5-16,10 0-16 0,-10 0 4 0,0 0-3 16,11 0-30-16,-11 0-10 0,0 0-6 15,0 0-33-15,10-7-27 0,-16 9-29 16,1-2-59-16,-5 2 18 0,2-2-219 0,-5 2-9 15,3-1-4-15,2-1 82 0,-13 15 8 0,0-14-10 16,7 8 8-16,4-6 56 0</inkml:trace>
  <inkml:trace contextRef="#ctx0" brushRef="#br0" timeOffset="438">81 794 424 0,'-2'3'335'0,"-3"-3"-42"0,2 0-21 0,-2 2-31 16,-1 0-31-16,4-2-29 0,0 0-29 15,-3 3-15-15,4 0 14 0,-4-3-31 0,2 0-7 16,-1 2-4-16,3-2-10 0,-2 2-19 15,-1-2-24-15,4 1 8 0,5-2 10 0,-2 1 9 16,2 0-46-16,2-2 10 0,1 2-16 0,2 0 35 16,1-2-16-16,-1 2-18 0,7 0 28 15,6 0-18-15,6 0-12 0,2 0-3 0,3 0-20 16,1 0-10-16,1 0 29 0,1 0-32 0,0 0 12 16,2 0-2-16,-2 0-8 0,-6 0 7 15,-1 0-16-15,-2-10 20 0,27-6-3 0,-45 16 6 16,-1 0-6-16,6 0 31 0,-2 0-39 0,-5 0 11 15,-8 0 12-15,14 0 14 0,-14 0-19 0,13 0 27 16,-13 0-21-16,12 0 35 0,-12 0-26 16,0 0-17-16,11 0-23 0,-11 0-12 15,0 0-80-15,0 0-73 0,0 0 16 0,0 0-272 16,0 0 19-16,24-11 49 0,-20 6 31 0,2-2 18 16,17-3-1-16,4-7 57 0,4 5-2 15,9 0 9-15</inkml:trace>
  <inkml:trace contextRef="#ctx0" brushRef="#br0" timeOffset="1330">1627 15 549 0,'-3'-2'274'0,"0"2"-23"0,0-1-34 0,0-1-9 15,1 2-2-15,-1-2-42 0,3 2-13 16,0-2 13-16,-5-1-50 0,5 2 9 0,-2-1 0 16,2 2-31-16,0 0-27 0,0 0 9 15,0 0-18-15,0 0-9 0,0 0-3 16,-11-1 0-16,11 2 13 0,0-1-5 0,-2 0-30 16,2 2-3-16,0-1 7 0,-1 4 6 15,2-3-26-15,-1 0 15 0,0 1 9 0,0 5-34 16,2-5 10-16,1 6 12 0,-3-2-5 15,3 0-9-15,2 3 0 0,2 11 16 0,4 3-1 16,-1-1-18-16,1-1-4 0,4 1 17 0,2 3 1 16,-2-3-2-16,6 6-25 0,-5-1 2 0,5 0 4 15,0 2 12-15,0 0 1 0,-3 1 6 16,8-2-21-16,0-2 20 0,0-1-8 0,1 0 11 16,-3 0-5-16,2-3-17 0,-5-4 25 15,2-1-32-15,-5 4 5 0,1-5 8 0,-3-3 3 16,0 2 8-16,-6-5 4 0,-2-2-10 0,0-4 5 15,-2-2-22-15,1 5 1 0,-4-5 9 16,2 1 12-16,-3 0-19 0,2-2 7 16,-4 1-3-16,7 1 19 0,-6 2-22 0,6-5-12 15,-7 4-7-15,3-2-29 0,0 0-15 0,-1 2-64 16,0-4-7-16,-1 1 14 0,2-2-238 0,-3 0 19 16,0 0 22-16,0 0-14 0,0 0 74 15,15-19 7-15,-12 12-13 0</inkml:trace>
  <inkml:trace contextRef="#ctx0" brushRef="#br0" timeOffset="2003">2340 37 643 0,'0'-4'251'16,"0"-3"-52"-16,-1 6 4 0,1-1-37 0,0-2-15 16,-2 0-34-16,2 2-3 0,0 1-8 15,0 1-4-15,0-2-41 0,0 0 4 0,0 2 2 16,0-2-10-16,0 2-17 0,-5 0 12 0,4 0-1 15,-1 2 7-15,-3 0-28 0,3 0 5 0,-2-1 13 16,2 1 4-16,-3 5-6 0,-1-4-9 16,2-2-2-16,-4 6-6 0,2-3 18 0,-1 4-23 15,-7 8 18-15,3-4 9 0,1-3-4 16,2 1-26-16,-7 8 19 0,-3 1-6 0,4 3-1 16,-2-3 13-16,1 1-17 0,2 5 16 15,-5-6 8-15,4-3-33 0,-4 4 15 0,3-3 20 16,1 3 19-16,-10 2-18 0,5-1-21 0,1 4 12 15,-3-3 21-15,0 0-37 0,0 1-5 0,0 1 1 16,-2-2-9-16,1-3 23 0,-1 2-21 16,2 5 20-16,-5-4 6 0,5-1-17 0,-2 2 13 15,2-1-2-15,-3-1-5 0,-2 3-3 16,4-2 38-16,-1-5-4 0,0 1 11 0,4 3 1 16,-4-3-27-16,4 0 7 0,1-5-10 0,-1 3 9 15,-1-4-13-15,6-2-5 0,2-2-6 0,6-3-20 16,-2-1 30-16,1-1-20 0,2 2 0 15,2-2-4-15,-2-1-6 0,4 1 15 0,-4-1 5 16,2 2 7-16,3-4 8 0,-4 1 5 16,1 2-4-16,3-3 10 0,-5 1-5 0,0 2-2 15,5-3-4-15,0 0-6 0,0 0-8 0,0 0 8 16,-1 2-1-16,1-2-24 0,-2 0 8 0,4 0-5 16,-1 0 3-16,4-2-33 0,0-1-46 15,-5 2 5-15,3-7-163 0,-3 1-76 0,4-1 27 16,4-12-281-16,1-4 53 0,3-7 51 0,2 9 22 15,-4 0 52-15,5-3 14 0,-1 2 30 16,6 5 9-16,1-8 60 0,3 10-4 0,-3 3-29 16</inkml:trace>
  <inkml:trace contextRef="#ctx0" brushRef="#br0" timeOffset="2895">1598 86 522 0,'-3'-2'234'16,"0"-2"-29"-16,1 2-31 0,1 1-38 0,1 1-10 15,-4 0-7-15,3 0 4 0,1 0-25 0,0-3-17 16,-3 3-9-16,4 3-14 0,-2-3-13 16,1 0 8-16,1 1-6 0,1 3 1 0,-2-2-13 15,0 0-10-15,5 2 6 0,-5-2 9 16,3 3-21-16,0 2 11 0,-1-4-27 0,1 4 19 15,2-1 3-15,0 3-24 0,-2-1 25 0,8 11-5 16,-3-5 5-16,5 6-13 0,2-3 1 0,-7 3 0 16,2-4-1-16,3 1-6 0,0 1 4 15,-4-2 16-15,-1-4 2 0,4 7 9 0,1 3-2 16,-2-5 4-16,-5 3-5 0,6-3-12 16,-3 1 0-16,4 1-2 0,0 3 7 0,2-1-2 15,-1-1-2-15,1-1 9 0,6 3 7 0,-5 0-7 16,7-1-7-16,-4-1 14 0,2-3-6 15,2 3-10-15,-2-1 0 0,-3 0-7 0,3 0-8 16,-1-4 31-16,-2 5-28 0,-3-4 0 0,2-3-5 16,0 1 13-16,-3-2 12 0,5 3-28 15,-2-1 11-15,-3-8 23 0,1 10-16 0,4-3 10 16,-4 1-7-16,-1-4-22 0,2 2 13 16,4 0-3-16,1 1-5 0,-7-3 21 0,-2-1-24 15,1-2 1-15,5 8-1 0,-7-7 6 0,0 2-13 16,-3-8 6-16,-1 2 13 0,1 1 5 15,-7-3-16-15,4 1 2 0,-3-1 9 0,0 0 14 16,1 1 0-16,0-1-3 0,2 1 4 16,-4-1-30-16,4-1-10 0,-1 4 15 0,-1-4 3 15,-2-1 26-15,-1 2-23 0,2 0-8 0,0-2 15 16,1 2-3-16,-3 0-15 0,0 0 9 0,2-2-9 16,-1 0 11-16,-1 2-4 0,3-2 26 15,-1 0-37-15,-2 2 20 0,0-2-24 0,0 0 4 16,0 0-10-16,0 0-17 0,0 0 2 15,2-2-51-15,-4 0-80 0,2-4 13 0,-2 2-280 16,-4-3-23-16,3-3 93 0,1 3 15 16,0-2 14-16,2-3 38 0,2 2 7 0,-2-2-6 15,16-20 59-15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3-01-11T05:59:02.020"/>
    </inkml:context>
    <inkml:brush xml:id="br0">
      <inkml:brushProperty name="width" value="0.05" units="cm"/>
      <inkml:brushProperty name="height" value="0.05" units="cm"/>
      <inkml:brushProperty name="fitToCurve" value="1"/>
    </inkml:brush>
  </inkml:definitions>
  <inkml:trace contextRef="#ctx0" brushRef="#br0">51 121 288 0,'-1'0'232'0,"-4"-1"-36"15,2-2-33-15,3 0 22 0,0 1-3 0,0 2-29 16,0 0 7-16,0 0-18 0,0 0 14 0,0 0-2 15,0 0-30-15,0 0 1 0,0 0-12 16,0 0 0-16,0 0-22 0,0 0-2 0,0 0 11 16,0 0-3-16,0 0-38 0,0 0 25 15,0 0-39-15,0 0 19 0,0 0-15 0,0 0-2 16,0 0-16-16,0 0 41 0,0 0-35 0,0 0-1 16,0 0 17-16,0 0-11 0,0 0-13 15,0 0 13-15,0 0-9 0,0 0-23 0,52-10-3 16,-41 10 6-16,13 0 6 0,8 0 1 15,45-14 10-15,-26 13-4 0,1-4-39 0,1 3 12 16,6 0-12-16,-7-6 20 0,8 8 7 0,0-6-14 16,-5-5 2-16,2 6 25 0,-6 3-4 15,3-1-28-15,-8-2 3 0,-7-2-8 0,1 1 41 16,-7 2-19-16,-3-1 14 0,-11 5-3 16,0-2 31-16,2-1 1 0,-12 3-5 0,-2-2 17 15,0 2 30-15,-2-1-14 0,3 1-4 0,-5-2-17 16,1 2-27-16,-1-4 29 0,-3 4-19 15,0 0-38-15,0 0 1 0,0 0-4 0,0 0-1 16,0 0-94-16,12 0-31 16,-12 0-46-16,3-2-51 0,-6 2 20 0,-2 0-249 0,-4 2-17 0,1-4 75 15,0 2 6-15,-4 0 43 0,2 2-1 16,4-4 70-16,-8 4-11 0,14-2-34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3DA458-6E95-4E8D-B3E6-DA512CAA1B14}" type="datetimeFigureOut">
              <a:rPr lang="en-IN" smtClean="0"/>
              <a:t>10-08-2023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47A35-D605-454D-A026-818338041DFF}" type="slidenum">
              <a:rPr lang="en-IN" smtClean="0"/>
              <a:t>‹#›</a:t>
            </a:fld>
            <a:endParaRPr lang="en-IN"/>
          </a:p>
        </p:txBody>
      </p:sp>
    </p:spTree>
    <p:extLst>
      <p:ext uri="{BB962C8B-B14F-4D97-AF65-F5344CB8AC3E}">
        <p14:creationId xmlns:p14="http://schemas.microsoft.com/office/powerpoint/2010/main" val="19450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0C47A35-D605-454D-A026-818338041DFF}" type="slidenum">
              <a:rPr lang="en-IN" smtClean="0"/>
              <a:t>2</a:t>
            </a:fld>
            <a:endParaRPr lang="en-IN"/>
          </a:p>
        </p:txBody>
      </p:sp>
    </p:spTree>
    <p:extLst>
      <p:ext uri="{BB962C8B-B14F-4D97-AF65-F5344CB8AC3E}">
        <p14:creationId xmlns:p14="http://schemas.microsoft.com/office/powerpoint/2010/main" val="170108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85D0C6-62F7-4092-9D76-AC9BACF76724}" type="datetimeFigureOut">
              <a:rPr lang="en-IN" smtClean="0"/>
              <a:t>10-08-2023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0" y="6521854"/>
            <a:ext cx="914400" cy="365125"/>
          </a:xfrm>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588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10-08-2023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917643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417320"/>
            <a:ext cx="8839200" cy="4907281"/>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Arial" pitchFamily="34" charset="0"/>
                <a:cs typeface="Arial" pitchFamily="34" charset="0"/>
              </a:defRPr>
            </a:lvl2pPr>
            <a:lvl3pPr>
              <a:defRPr sz="1500"/>
            </a:lvl3pPr>
            <a:lvl4pPr>
              <a:defRPr baseline="0"/>
            </a:lvl4pPr>
            <a:lvl5pPr>
              <a:defRPr/>
            </a:lvl5pPr>
          </a:lstStyle>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250" marR="0" lvl="2"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150" marR="0" lvl="3"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050" marR="0" lvl="4"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13" marR="0" lvl="1" indent="-214313" algn="l" defTabSz="6858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175" marR="0" lvl="0" indent="-257175"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p:nvGrpSpPr>
        <p:grpSpPr>
          <a:xfrm>
            <a:off x="2083888" y="6550673"/>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6" name="Picture 15" descr="Picture 7.png"/>
          <p:cNvPicPr>
            <a:picLocks noChangeAspect="1"/>
          </p:cNvPicPr>
          <p:nvPr/>
        </p:nvPicPr>
        <p:blipFill>
          <a:blip r:embed="rId2" cstate="print"/>
          <a:srcRect l="1923" b="5336"/>
          <a:stretch>
            <a:fillRect/>
          </a:stretch>
        </p:blipFill>
        <p:spPr>
          <a:xfrm>
            <a:off x="6950808" y="-1"/>
            <a:ext cx="2193193" cy="692697"/>
          </a:xfrm>
          <a:prstGeom prst="rect">
            <a:avLst/>
          </a:prstGeom>
        </p:spPr>
      </p:pic>
      <p:grpSp>
        <p:nvGrpSpPr>
          <p:cNvPr id="19" name="Group 18"/>
          <p:cNvGrpSpPr/>
          <p:nvPr/>
        </p:nvGrpSpPr>
        <p:grpSpPr>
          <a:xfrm>
            <a:off x="2133600" y="655320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0" y="1295402"/>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8" name="Rectangle 2" descr="Large confetti"/>
          <p:cNvSpPr>
            <a:spLocks noGrp="1" noChangeArrowheads="1"/>
          </p:cNvSpPr>
          <p:nvPr>
            <p:ph type="title" idx="4294967295" hasCustomPrompt="1"/>
          </p:nvPr>
        </p:nvSpPr>
        <p:spPr>
          <a:xfrm>
            <a:off x="66240" y="26442"/>
            <a:ext cx="6791761" cy="1192758"/>
          </a:xfrm>
        </p:spPr>
        <p:txBody>
          <a:bodyPr>
            <a:noAutofit/>
          </a:bodyPr>
          <a:lstStyle>
            <a:lvl1pPr algn="l" eaLnBrk="1" hangingPunct="1">
              <a:defRPr sz="2700">
                <a:latin typeface="Arial" panose="020B0604020202020204" pitchFamily="34" charset="0"/>
                <a:cs typeface="Arial" panose="020B0604020202020204" pitchFamily="34" charset="0"/>
              </a:defRPr>
            </a:lvl1pPr>
          </a:lstStyle>
          <a:p>
            <a:pPr eaLnBrk="1" hangingPunct="1"/>
            <a:r>
              <a:rPr lang="en-US" dirty="0"/>
              <a:t>Slide heading here and </a:t>
            </a:r>
            <a:br>
              <a:rPr lang="en-US" dirty="0"/>
            </a:br>
            <a:r>
              <a:rPr lang="en-US" dirty="0"/>
              <a:t>it can run in two lines</a:t>
            </a:r>
            <a:endParaRPr lang="en-US" altLang="en-US" dirty="0"/>
          </a:p>
        </p:txBody>
      </p:sp>
    </p:spTree>
    <p:extLst>
      <p:ext uri="{BB962C8B-B14F-4D97-AF65-F5344CB8AC3E}">
        <p14:creationId xmlns:p14="http://schemas.microsoft.com/office/powerpoint/2010/main" val="4218802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90688"/>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8"/>
            <a:ext cx="4038600" cy="4433887"/>
          </a:xfrm>
        </p:spPr>
        <p:txBody>
          <a:bodyPr/>
          <a:lstStyle/>
          <a:p>
            <a:pPr lvl="0"/>
            <a:r>
              <a:rPr lang="en-US" noProof="0"/>
              <a:t>Click icon to add online image</a:t>
            </a:r>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632514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8" name="Rectangle 7"/>
          <p:cNvSpPr/>
          <p:nvPr/>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15" name="Picture 14" descr="Picture 7.png"/>
          <p:cNvPicPr>
            <a:picLocks noChangeAspect="1"/>
          </p:cNvPicPr>
          <p:nvPr/>
        </p:nvPicPr>
        <p:blipFill>
          <a:blip r:embed="rId3" cstate="print"/>
          <a:srcRect l="1923" b="5336"/>
          <a:stretch>
            <a:fillRect/>
          </a:stretch>
        </p:blipFill>
        <p:spPr>
          <a:xfrm>
            <a:off x="6950808"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6858000" y="762000"/>
            <a:ext cx="2209800" cy="427040"/>
          </a:xfrm>
          <a:prstGeom prst="rect">
            <a:avLst/>
          </a:prstGeom>
          <a:noFill/>
        </p:spPr>
        <p:txBody>
          <a:bodyPr wrap="square" rtlCol="0">
            <a:spAutoFit/>
          </a:bodyPr>
          <a:lstStyle/>
          <a:p>
            <a:pPr algn="ct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Tree>
    <p:extLst>
      <p:ext uri="{BB962C8B-B14F-4D97-AF65-F5344CB8AC3E}">
        <p14:creationId xmlns:p14="http://schemas.microsoft.com/office/powerpoint/2010/main" val="3844792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350"/>
          </a:p>
        </p:txBody>
      </p:sp>
      <p:pic>
        <p:nvPicPr>
          <p:cNvPr id="9" name="Picture 10" descr="BITS_university_logo_whitevert.png"/>
          <p:cNvPicPr>
            <a:picLocks noChangeAspect="1"/>
          </p:cNvPicPr>
          <p:nvPr/>
        </p:nvPicPr>
        <p:blipFill>
          <a:blip r:embed="rId3"/>
          <a:srcRect t="2" b="28592"/>
          <a:stretch>
            <a:fillRect/>
          </a:stretch>
        </p:blipFill>
        <p:spPr bwMode="auto">
          <a:xfrm>
            <a:off x="76200" y="3352802"/>
            <a:ext cx="2057400" cy="1979613"/>
          </a:xfrm>
          <a:prstGeom prst="rect">
            <a:avLst/>
          </a:prstGeom>
          <a:noFill/>
          <a:ln w="9525">
            <a:noFill/>
            <a:miter lim="800000"/>
            <a:headEnd/>
            <a:tailEnd/>
          </a:ln>
        </p:spPr>
      </p:pic>
      <p:grpSp>
        <p:nvGrpSpPr>
          <p:cNvPr id="3" name="Group 11"/>
          <p:cNvGrpSpPr>
            <a:grpSpLocks/>
          </p:cNvGrpSpPr>
          <p:nvPr/>
        </p:nvGrpSpPr>
        <p:grpSpPr bwMode="auto">
          <a:xfrm>
            <a:off x="-76200" y="5257801"/>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3" dirty="0">
                  <a:solidFill>
                    <a:schemeClr val="bg1"/>
                  </a:solidFill>
                  <a:latin typeface="Arial"/>
                  <a:cs typeface="Arial"/>
                </a:rPr>
                <a:t>BITS</a:t>
              </a:r>
              <a:r>
                <a:rPr lang="en-US" sz="2175" spc="-113" dirty="0">
                  <a:solidFill>
                    <a:schemeClr val="bg1"/>
                  </a:solidFill>
                  <a:latin typeface="Arial"/>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3" dirty="0">
                  <a:solidFill>
                    <a:srgbClr val="FFFFFF"/>
                  </a:solidFill>
                  <a:latin typeface="Arial"/>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384265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395640" y="274680"/>
            <a:ext cx="6120360" cy="849960"/>
          </a:xfrm>
          <a:prstGeom prst="rect">
            <a:avLst/>
          </a:prstGeom>
        </p:spPr>
        <p:txBody>
          <a:bodyPr lIns="0" tIns="0" rIns="0" bIns="0" anchor="ctr"/>
          <a:lstStyle/>
          <a:p>
            <a:r>
              <a:rPr lang="en-US" sz="1050" b="0" strike="noStrike" spc="-1">
                <a:solidFill>
                  <a:srgbClr val="000000"/>
                </a:solidFill>
                <a:latin typeface="Arial"/>
              </a:rPr>
              <a:t>Click to edit Master title style</a:t>
            </a:r>
            <a:endParaRPr lang="en-IN" sz="1050" b="0" strike="noStrike" spc="-1">
              <a:solidFill>
                <a:srgbClr val="000000"/>
              </a:solidFill>
              <a:latin typeface="Arial"/>
            </a:endParaRPr>
          </a:p>
        </p:txBody>
      </p:sp>
      <p:sp>
        <p:nvSpPr>
          <p:cNvPr id="59" name="PlaceHolder 2"/>
          <p:cNvSpPr>
            <a:spLocks noGrp="1"/>
          </p:cNvSpPr>
          <p:nvPr>
            <p:ph type="subTitle"/>
          </p:nvPr>
        </p:nvSpPr>
        <p:spPr>
          <a:xfrm>
            <a:off x="457200" y="1600200"/>
            <a:ext cx="8229240" cy="4525920"/>
          </a:xfrm>
          <a:prstGeom prst="rect">
            <a:avLst/>
          </a:prstGeom>
        </p:spPr>
        <p:txBody>
          <a:bodyPr lIns="91440" tIns="91440" rIns="91440" bIns="91440" anchor="t" anchorCtr="0"/>
          <a:lstStyle/>
          <a:p>
            <a:pPr algn="ctr"/>
            <a:r>
              <a:rPr lang="en-US" sz="2400" b="0" strike="noStrike" spc="-1">
                <a:latin typeface="Arial"/>
              </a:rPr>
              <a:t>Click to edit Master subtitle style</a:t>
            </a:r>
            <a:endParaRPr lang="en-IN" sz="2400" b="0" strike="noStrike" spc="-1" dirty="0">
              <a:latin typeface="Arial"/>
            </a:endParaRPr>
          </a:p>
        </p:txBody>
      </p:sp>
    </p:spTree>
    <p:extLst>
      <p:ext uri="{BB962C8B-B14F-4D97-AF65-F5344CB8AC3E}">
        <p14:creationId xmlns:p14="http://schemas.microsoft.com/office/powerpoint/2010/main" val="1835830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ntent Layout">
    <p:spTree>
      <p:nvGrpSpPr>
        <p:cNvPr id="1" name=""/>
        <p:cNvGrpSpPr/>
        <p:nvPr/>
      </p:nvGrpSpPr>
      <p:grpSpPr>
        <a:xfrm>
          <a:off x="0" y="0"/>
          <a:ext cx="0" cy="0"/>
          <a:chOff x="0" y="0"/>
          <a:chExt cx="0" cy="0"/>
        </a:xfrm>
      </p:grpSpPr>
      <p:sp>
        <p:nvSpPr>
          <p:cNvPr id="6" name="Rectangle 5"/>
          <p:cNvSpPr/>
          <p:nvPr/>
        </p:nvSpPr>
        <p:spPr>
          <a:xfrm>
            <a:off x="3" y="583813"/>
            <a:ext cx="9147359" cy="5922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4466" tIns="22233" rIns="44466" bIns="22233"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white"/>
              </a:solidFill>
              <a:effectLst/>
              <a:uLnTx/>
              <a:uFillTx/>
              <a:latin typeface="Helvetica Neue"/>
            </a:endParaRPr>
          </a:p>
        </p:txBody>
      </p:sp>
      <p:sp>
        <p:nvSpPr>
          <p:cNvPr id="8" name="Text Placeholder 6"/>
          <p:cNvSpPr>
            <a:spLocks noGrp="1"/>
          </p:cNvSpPr>
          <p:nvPr>
            <p:ph type="body" sz="quarter" idx="13"/>
          </p:nvPr>
        </p:nvSpPr>
        <p:spPr>
          <a:xfrm>
            <a:off x="604659" y="878184"/>
            <a:ext cx="7957724" cy="5412901"/>
          </a:xfrm>
          <a:prstGeom prst="rect">
            <a:avLst/>
          </a:prstGeom>
        </p:spPr>
        <p:txBody>
          <a:bodyPr>
            <a:normAutofit/>
          </a:bodyPr>
          <a:lstStyle>
            <a:lvl1pPr marL="0" indent="0">
              <a:buNone/>
              <a:defRPr lang="en-US" sz="1744" b="1" kern="1200" dirty="0" smtClean="0">
                <a:solidFill>
                  <a:schemeClr val="tx1"/>
                </a:solidFill>
                <a:latin typeface="Helvetica Neue"/>
                <a:ea typeface="+mn-ea"/>
                <a:cs typeface="Arial" panose="020B0604020202020204" pitchFamily="34" charset="0"/>
              </a:defRPr>
            </a:lvl1pPr>
            <a:lvl2pPr>
              <a:defRPr lang="en-US" sz="1744" b="1" kern="1200" dirty="0" smtClean="0">
                <a:solidFill>
                  <a:schemeClr val="tx1"/>
                </a:solidFill>
                <a:latin typeface="Helvetica Neue"/>
                <a:ea typeface="+mn-ea"/>
                <a:cs typeface="Arial" panose="020B0604020202020204" pitchFamily="34" charset="0"/>
              </a:defRPr>
            </a:lvl2pPr>
            <a:lvl3pPr>
              <a:defRPr lang="en-US" sz="1631" b="1" kern="1200" dirty="0" smtClean="0">
                <a:solidFill>
                  <a:schemeClr val="tx1"/>
                </a:solidFill>
                <a:latin typeface="Helvetica Neue"/>
                <a:ea typeface="+mn-ea"/>
                <a:cs typeface="Arial" panose="020B0604020202020204" pitchFamily="34" charset="0"/>
              </a:defRPr>
            </a:lvl3pPr>
            <a:lvl4pPr>
              <a:defRPr lang="en-US" sz="1575" b="1" kern="1200" dirty="0" smtClean="0">
                <a:solidFill>
                  <a:schemeClr val="tx1"/>
                </a:solidFill>
                <a:latin typeface="Helvetica Neue"/>
                <a:ea typeface="+mn-ea"/>
                <a:cs typeface="Arial" panose="020B0604020202020204" pitchFamily="34" charset="0"/>
              </a:defRPr>
            </a:lvl4pPr>
            <a:lvl5pPr>
              <a:defRPr lang="en-IN" sz="1463" b="1" kern="1200" dirty="0">
                <a:solidFill>
                  <a:schemeClr val="tx1"/>
                </a:solidFill>
                <a:latin typeface="Helvetica Neue"/>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p:nvPr>
        </p:nvSpPr>
        <p:spPr>
          <a:xfrm>
            <a:off x="615456" y="120694"/>
            <a:ext cx="7946926" cy="573754"/>
          </a:xfrm>
          <a:prstGeom prst="rect">
            <a:avLst/>
          </a:prstGeom>
        </p:spPr>
        <p:txBody>
          <a:bodyPr>
            <a:normAutofit/>
          </a:bodyPr>
          <a:lstStyle>
            <a:lvl1pPr>
              <a:defRPr lang="en-IN" sz="1969" b="1" kern="1200" dirty="0">
                <a:solidFill>
                  <a:srgbClr val="FF0000"/>
                </a:solidFill>
                <a:latin typeface="Helvetica Neue"/>
                <a:ea typeface="+mn-ea"/>
                <a:cs typeface="Arial" panose="020B0604020202020204" pitchFamily="34" charset="0"/>
              </a:defRPr>
            </a:lvl1pPr>
          </a:lstStyle>
          <a:p>
            <a:r>
              <a:rPr lang="en-US"/>
              <a:t>Click to edit Master title style</a:t>
            </a:r>
            <a:endParaRPr lang="en-IN" dirty="0"/>
          </a:p>
        </p:txBody>
      </p:sp>
      <p:grpSp>
        <p:nvGrpSpPr>
          <p:cNvPr id="24" name="Group 23"/>
          <p:cNvGrpSpPr/>
          <p:nvPr/>
        </p:nvGrpSpPr>
        <p:grpSpPr>
          <a:xfrm>
            <a:off x="0" y="609552"/>
            <a:ext cx="7010400" cy="45719"/>
            <a:chOff x="1905000" y="6553200"/>
            <a:chExt cx="7010400" cy="45719"/>
          </a:xfrm>
        </p:grpSpPr>
        <p:sp>
          <p:nvSpPr>
            <p:cNvPr id="25" name="Rectangle 2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6" name="Rectangle 2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27" name="Rectangle 2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grpSp>
        <p:nvGrpSpPr>
          <p:cNvPr id="28" name="Group 27"/>
          <p:cNvGrpSpPr/>
          <p:nvPr/>
        </p:nvGrpSpPr>
        <p:grpSpPr>
          <a:xfrm>
            <a:off x="2083890" y="6398191"/>
            <a:ext cx="7060112" cy="48665"/>
            <a:chOff x="2083888" y="6550671"/>
            <a:chExt cx="7060112" cy="48665"/>
          </a:xfrm>
        </p:grpSpPr>
        <p:sp>
          <p:nvSpPr>
            <p:cNvPr id="29" name="Rectangle 28"/>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0" name="Rectangle 29"/>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sp>
          <p:nvSpPr>
            <p:cNvPr id="31" name="Rectangle 30"/>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71160" rtl="0" eaLnBrk="1" fontAlgn="auto" latinLnBrk="0" hangingPunct="1">
                <a:lnSpc>
                  <a:spcPct val="100000"/>
                </a:lnSpc>
                <a:spcBef>
                  <a:spcPts val="0"/>
                </a:spcBef>
                <a:spcAft>
                  <a:spcPts val="0"/>
                </a:spcAft>
                <a:buClrTx/>
                <a:buSzTx/>
                <a:buFontTx/>
                <a:buNone/>
                <a:tabLst/>
                <a:defRPr/>
              </a:pPr>
              <a:endParaRPr kumimoji="0" lang="en-US" sz="1392" b="0" i="0" u="none" strike="noStrike" kern="1200" cap="none" spc="0" normalizeH="0" baseline="0" noProof="0">
                <a:ln>
                  <a:noFill/>
                </a:ln>
                <a:solidFill>
                  <a:prstClr val="white"/>
                </a:solidFill>
                <a:effectLst/>
                <a:uLnTx/>
                <a:uFillTx/>
                <a:latin typeface="Helvetica Neue"/>
              </a:endParaRPr>
            </a:p>
          </p:txBody>
        </p:sp>
      </p:grpSp>
      <p:sp>
        <p:nvSpPr>
          <p:cNvPr id="32" name="Slide Number Placeholder 5"/>
          <p:cNvSpPr txBox="1">
            <a:spLocks/>
          </p:cNvSpPr>
          <p:nvPr/>
        </p:nvSpPr>
        <p:spPr>
          <a:xfrm>
            <a:off x="7756612"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lvl="0" indent="0" algn="l" defTabSz="544193" rtl="0" eaLnBrk="1" fontAlgn="auto" latinLnBrk="0" hangingPunct="1">
              <a:lnSpc>
                <a:spcPct val="100000"/>
              </a:lnSpc>
              <a:spcBef>
                <a:spcPts val="0"/>
              </a:spcBef>
              <a:spcAft>
                <a:spcPts val="0"/>
              </a:spcAft>
              <a:buClrTx/>
              <a:buSzTx/>
              <a:buFontTx/>
              <a:buNone/>
              <a:tabLst/>
              <a:defRPr/>
            </a:pPr>
            <a:r>
              <a:rPr kumimoji="0" lang="en-US" sz="926" b="1" i="0" u="none" strike="noStrike" kern="1200" cap="none" spc="0" normalizeH="0" baseline="0" noProof="0" dirty="0">
                <a:ln>
                  <a:noFill/>
                </a:ln>
                <a:solidFill>
                  <a:prstClr val="black"/>
                </a:solidFill>
                <a:effectLst/>
                <a:uLnTx/>
                <a:uFillTx/>
                <a:latin typeface="Helvetica Neue"/>
              </a:rPr>
              <a:t>Slide </a:t>
            </a:r>
            <a:fld id="{7631EF54-1092-4AEB-8676-EECC83C6A9DC}" type="slidenum">
              <a:rPr kumimoji="0" lang="en-US" sz="926" b="1" i="0" u="none" strike="noStrike" kern="1200" cap="none" spc="0" normalizeH="0" baseline="0" noProof="0" smtClean="0">
                <a:ln>
                  <a:noFill/>
                </a:ln>
                <a:solidFill>
                  <a:prstClr val="black"/>
                </a:solidFill>
                <a:effectLst/>
                <a:uLnTx/>
                <a:uFillTx/>
                <a:latin typeface="Helvetica Neue"/>
              </a:rPr>
              <a:pPr marL="0" marR="0" lvl="0" indent="0" algn="l" defTabSz="544193" rtl="0" eaLnBrk="1" fontAlgn="auto" latinLnBrk="0" hangingPunct="1">
                <a:lnSpc>
                  <a:spcPct val="100000"/>
                </a:lnSpc>
                <a:spcBef>
                  <a:spcPts val="0"/>
                </a:spcBef>
                <a:spcAft>
                  <a:spcPts val="0"/>
                </a:spcAft>
                <a:buClrTx/>
                <a:buSzTx/>
                <a:buFontTx/>
                <a:buNone/>
                <a:tabLst/>
                <a:defRPr/>
              </a:pPr>
              <a:t>‹#›</a:t>
            </a:fld>
            <a:r>
              <a:rPr kumimoji="0" lang="en-US" sz="926" b="1" i="0" u="none" strike="noStrike" kern="1200" cap="none" spc="0" normalizeH="0" baseline="0" noProof="0" dirty="0">
                <a:ln>
                  <a:noFill/>
                </a:ln>
                <a:solidFill>
                  <a:prstClr val="black"/>
                </a:solidFill>
                <a:effectLst/>
                <a:uLnTx/>
                <a:uFillTx/>
                <a:latin typeface="Helvetica Neue"/>
              </a:rPr>
              <a:t> of 59</a:t>
            </a:r>
          </a:p>
          <a:p>
            <a:pPr marL="0" marR="0" lvl="0" indent="0" algn="l" defTabSz="544193" rtl="0" eaLnBrk="1" fontAlgn="auto" latinLnBrk="0" hangingPunct="1">
              <a:lnSpc>
                <a:spcPct val="100000"/>
              </a:lnSpc>
              <a:spcBef>
                <a:spcPts val="0"/>
              </a:spcBef>
              <a:spcAft>
                <a:spcPts val="0"/>
              </a:spcAft>
              <a:buClrTx/>
              <a:buSzTx/>
              <a:buFontTx/>
              <a:buNone/>
              <a:tabLst/>
              <a:defRPr/>
            </a:pPr>
            <a:endParaRPr kumimoji="0" lang="en-US" sz="926" b="1"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33" name="Rectangle 32"/>
          <p:cNvSpPr/>
          <p:nvPr/>
        </p:nvSpPr>
        <p:spPr>
          <a:xfrm>
            <a:off x="7695572" y="6497045"/>
            <a:ext cx="122871" cy="234808"/>
          </a:xfrm>
          <a:prstGeom prst="rect">
            <a:avLst/>
          </a:prstGeom>
        </p:spPr>
        <p:txBody>
          <a:bodyPr wrap="square">
            <a:spAutoFit/>
          </a:bodyPr>
          <a:lstStyle/>
          <a:p>
            <a:pPr marL="0" marR="0" lvl="0" indent="0" algn="l" defTabSz="471160" rtl="0" eaLnBrk="1" fontAlgn="auto" latinLnBrk="0" hangingPunct="1">
              <a:lnSpc>
                <a:spcPct val="100000"/>
              </a:lnSpc>
              <a:spcBef>
                <a:spcPts val="0"/>
              </a:spcBef>
              <a:spcAft>
                <a:spcPts val="0"/>
              </a:spcAft>
              <a:buClrTx/>
              <a:buSzTx/>
              <a:buFontTx/>
              <a:buNone/>
              <a:tabLst/>
              <a:defRPr/>
            </a:pPr>
            <a:r>
              <a:rPr kumimoji="0" lang="en-US" sz="926" b="0" i="0" u="none" strike="noStrike" kern="1200" cap="none" spc="0" normalizeH="0" baseline="0" noProof="0" dirty="0">
                <a:ln>
                  <a:noFill/>
                </a:ln>
                <a:solidFill>
                  <a:srgbClr val="FF0000"/>
                </a:solidFill>
                <a:effectLst/>
                <a:uLnTx/>
                <a:uFillTx/>
                <a:latin typeface="Helvetica Neue"/>
                <a:ea typeface="Verdana" panose="020B0604030504040204" pitchFamily="34" charset="0"/>
                <a:cs typeface="Arial" charset="0"/>
              </a:rPr>
              <a:t>|</a:t>
            </a:r>
            <a:endParaRPr kumimoji="0" lang="en-US" sz="926" b="0" i="0" u="none" strike="noStrike" kern="1200" cap="none" spc="0" normalizeH="0" baseline="0" noProof="0" dirty="0">
              <a:ln>
                <a:noFill/>
              </a:ln>
              <a:solidFill>
                <a:srgbClr val="FF0000"/>
              </a:solidFill>
              <a:effectLst/>
              <a:uLnTx/>
              <a:uFillTx/>
              <a:latin typeface="Helvetica Neue"/>
            </a:endParaRPr>
          </a:p>
        </p:txBody>
      </p:sp>
    </p:spTree>
    <p:extLst>
      <p:ext uri="{BB962C8B-B14F-4D97-AF65-F5344CB8AC3E}">
        <p14:creationId xmlns:p14="http://schemas.microsoft.com/office/powerpoint/2010/main" val="246581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864382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642055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2004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85D0C6-62F7-4092-9D76-AC9BACF76724}" type="datetimeFigureOut">
              <a:rPr lang="en-IN" smtClean="0"/>
              <a:t>10-08-2023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683854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54126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886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76480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784219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62381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712667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55901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4544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5169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6882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85D0C6-62F7-4092-9D76-AC9BACF76724}" type="datetimeFigureOut">
              <a:rPr lang="en-IN" smtClean="0"/>
              <a:t>10-08-2023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52112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68380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711300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278948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997595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34770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54374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321934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451699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602189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fontAlgn="base">
              <a:spcBef>
                <a:spcPct val="0"/>
              </a:spcBef>
              <a:spcAft>
                <a:spcPct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27863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85D0C6-62F7-4092-9D76-AC9BACF76724}" type="datetimeFigureOut">
              <a:rPr lang="en-IN" smtClean="0"/>
              <a:t>10-08-2023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90155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1362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85D0C6-62F7-4092-9D76-AC9BACF76724}" type="datetimeFigureOut">
              <a:rPr lang="en-IN" smtClean="0"/>
              <a:t>10-08-2023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1880072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85D0C6-62F7-4092-9D76-AC9BACF76724}" type="datetimeFigureOut">
              <a:rPr lang="en-IN" smtClean="0"/>
              <a:t>10-08-2023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56477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10-08-2023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2454736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485D0C6-62F7-4092-9D76-AC9BACF76724}" type="datetimeFigureOut">
              <a:rPr lang="en-IN" smtClean="0"/>
              <a:t>10-08-2023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3706423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85D0C6-62F7-4092-9D76-AC9BACF76724}" type="datetimeFigureOut">
              <a:rPr lang="en-IN" smtClean="0"/>
              <a:t>10-08-2023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E6258A8-06B7-4FEF-A5BF-91C52CE71F03}" type="slidenum">
              <a:rPr lang="en-IN" smtClean="0"/>
              <a:t>‹#›</a:t>
            </a:fld>
            <a:endParaRPr lang="en-IN"/>
          </a:p>
        </p:txBody>
      </p:sp>
    </p:spTree>
    <p:extLst>
      <p:ext uri="{BB962C8B-B14F-4D97-AF65-F5344CB8AC3E}">
        <p14:creationId xmlns:p14="http://schemas.microsoft.com/office/powerpoint/2010/main" val="884939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defRPr>
            </a:lvl1pPr>
          </a:lstStyle>
          <a:p>
            <a:fld id="{A485D0C6-62F7-4092-9D76-AC9BACF76724}" type="datetimeFigureOut">
              <a:rPr lang="en-IN" smtClean="0"/>
              <a:t>10-08-2023</a:t>
            </a:fld>
            <a:endParaRPr lang="en-IN"/>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defRPr>
            </a:lvl1pPr>
          </a:lstStyle>
          <a:p>
            <a:endParaRPr lang="en-IN"/>
          </a:p>
        </p:txBody>
      </p:sp>
      <p:sp>
        <p:nvSpPr>
          <p:cNvPr id="6" name="Slide Number Placeholder 5"/>
          <p:cNvSpPr>
            <a:spLocks noGrp="1"/>
          </p:cNvSpPr>
          <p:nvPr>
            <p:ph type="sldNum" sz="quarter" idx="4"/>
          </p:nvPr>
        </p:nvSpPr>
        <p:spPr>
          <a:xfrm>
            <a:off x="0" y="6492877"/>
            <a:ext cx="914400" cy="365125"/>
          </a:xfrm>
          <a:prstGeom prst="rect">
            <a:avLst/>
          </a:prstGeom>
        </p:spPr>
        <p:txBody>
          <a:bodyPr vert="horz" lIns="91440" tIns="45720" rIns="91440" bIns="45720" rtlCol="0" anchor="ctr"/>
          <a:lstStyle>
            <a:lvl1pPr algn="r">
              <a:defRPr sz="900">
                <a:solidFill>
                  <a:schemeClr val="tx1"/>
                </a:solidFill>
              </a:defRPr>
            </a:lvl1pPr>
          </a:lstStyle>
          <a:p>
            <a:fld id="{DE6258A8-06B7-4FEF-A5BF-91C52CE71F03}" type="slidenum">
              <a:rPr lang="en-IN" smtClean="0"/>
              <a:t>‹#›</a:t>
            </a:fld>
            <a:endParaRPr lang="en-IN"/>
          </a:p>
        </p:txBody>
      </p:sp>
    </p:spTree>
    <p:extLst>
      <p:ext uri="{BB962C8B-B14F-4D97-AF65-F5344CB8AC3E}">
        <p14:creationId xmlns:p14="http://schemas.microsoft.com/office/powerpoint/2010/main" val="2872694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6" r:id="rId15"/>
    <p:sldLayoutId id="2147483677" r:id="rId16"/>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8/10/2023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71019488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DADCFD75-1BA6-4E26-91C1-13C22C32EEB0}" type="datetime1">
              <a:rPr lang="en-US">
                <a:solidFill>
                  <a:prstClr val="black">
                    <a:tint val="75000"/>
                  </a:prstClr>
                </a:solidFill>
              </a:rPr>
              <a:pPr fontAlgn="base">
                <a:spcBef>
                  <a:spcPct val="0"/>
                </a:spcBef>
                <a:spcAft>
                  <a:spcPct val="0"/>
                </a:spcAft>
                <a:defRPr/>
              </a:pPr>
              <a:t>8/10/2023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fontAlgn="base">
              <a:spcBef>
                <a:spcPct val="0"/>
              </a:spcBef>
              <a:spcAft>
                <a:spcPct val="0"/>
              </a:spcAft>
              <a:defRPr/>
            </a:pPr>
            <a:fld id="{60DB935C-A2BB-404C-A6C5-67E9068028EC}" type="slidenum">
              <a:rPr lang="en-US">
                <a:solidFill>
                  <a:prstClr val="black">
                    <a:tint val="75000"/>
                  </a:prstClr>
                </a:solidFill>
              </a:rPr>
              <a:pPr fontAlgn="base">
                <a:spcBef>
                  <a:spcPct val="0"/>
                </a:spcBef>
                <a:spcAft>
                  <a:spcPct val="0"/>
                </a:spcAft>
                <a:defRPr/>
              </a:pPr>
              <a:t>‹#›</a:t>
            </a:fld>
            <a:endParaRPr lang="en-US">
              <a:solidFill>
                <a:prstClr val="black">
                  <a:tint val="75000"/>
                </a:prstClr>
              </a:solidFill>
            </a:endParaRPr>
          </a:p>
        </p:txBody>
      </p:sp>
    </p:spTree>
    <p:extLst>
      <p:ext uri="{BB962C8B-B14F-4D97-AF65-F5344CB8AC3E}">
        <p14:creationId xmlns:p14="http://schemas.microsoft.com/office/powerpoint/2010/main" val="423546496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4.bin"/><Relationship Id="rId1" Type="http://schemas.openxmlformats.org/officeDocument/2006/relationships/slideLayout" Target="../slideLayouts/slideLayout11.xml"/><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customXml" Target="../ink/ink2.xml"/><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0.png"/><Relationship Id="rId1" Type="http://schemas.openxmlformats.org/officeDocument/2006/relationships/slideLayout" Target="../slideLayouts/slideLayout11.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3.bin"/><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title"/>
          </p:nvPr>
        </p:nvSpPr>
        <p:spPr>
          <a:prstGeom prst="rect">
            <a:avLst/>
          </a:prstGeom>
        </p:spPr>
        <p:txBody>
          <a:bodyPr vert="horz" lIns="68580" tIns="34290" rIns="68580" bIns="34290" rtlCol="0" anchor="ctr">
            <a:noAutofit/>
          </a:bodyPr>
          <a:lstStyle>
            <a:lvl1pPr algn="l" defTabSz="914400" rtl="0" eaLnBrk="1" latinLnBrk="0" hangingPunct="1">
              <a:lnSpc>
                <a:spcPts val="4000"/>
              </a:lnSpc>
              <a:spcBef>
                <a:spcPct val="0"/>
              </a:spcBef>
              <a:buNone/>
              <a:defRPr sz="4400" kern="1200" baseline="0">
                <a:solidFill>
                  <a:schemeClr val="bg1"/>
                </a:solidFill>
                <a:latin typeface="+mj-lt"/>
                <a:ea typeface="+mj-ea"/>
                <a:cs typeface="+mj-cs"/>
              </a:defRPr>
            </a:lvl1pPr>
          </a:lstStyle>
          <a:p>
            <a:pPr algn="ctr"/>
            <a:r>
              <a:rPr lang="en-IN" b="1" dirty="0">
                <a:latin typeface="Times New Roman" pitchFamily="18" charset="0"/>
                <a:cs typeface="Times New Roman" pitchFamily="18" charset="0"/>
              </a:rPr>
              <a:t>Introduction to Statistical Methods</a:t>
            </a:r>
            <a:endParaRPr lang="en-US" altLang="en-US" b="1" dirty="0">
              <a:solidFill>
                <a:srgbClr val="FFFF00"/>
              </a:solidFill>
              <a:latin typeface="Times New Roman" pitchFamily="18" charset="0"/>
              <a:cs typeface="Times New Roman" pitchFamily="18" charset="0"/>
            </a:endParaRPr>
          </a:p>
        </p:txBody>
      </p:sp>
      <p:sp>
        <p:nvSpPr>
          <p:cNvPr id="8" name="Content Placeholder 7"/>
          <p:cNvSpPr>
            <a:spLocks noGrp="1"/>
          </p:cNvSpPr>
          <p:nvPr>
            <p:ph sz="quarter" idx="13"/>
          </p:nvPr>
        </p:nvSpPr>
        <p:spPr/>
        <p:txBody>
          <a:bodyPr/>
          <a:lstStyle/>
          <a:p>
            <a:pPr lvl="0">
              <a:spcBef>
                <a:spcPct val="0"/>
              </a:spcBef>
            </a:pPr>
            <a:r>
              <a:rPr lang="en-US" altLang="en-US" sz="2100" b="1" dirty="0">
                <a:solidFill>
                  <a:prstClr val="white"/>
                </a:solidFill>
                <a:latin typeface="Times New Roman" pitchFamily="18" charset="0"/>
                <a:cs typeface="Times New Roman" pitchFamily="18" charset="0"/>
              </a:rPr>
              <a:t>Team ISM</a:t>
            </a:r>
          </a:p>
          <a:p>
            <a:endParaRPr lang="en-IN" dirty="0"/>
          </a:p>
        </p:txBody>
      </p:sp>
      <p:pic>
        <p:nvPicPr>
          <p:cNvPr id="3" name="Picture 2">
            <a:extLst>
              <a:ext uri="{FF2B5EF4-FFF2-40B4-BE49-F238E27FC236}">
                <a16:creationId xmlns:a16="http://schemas.microsoft.com/office/drawing/2014/main" id="{73C68E95-A70B-3055-66A7-8058499617EA}"/>
              </a:ext>
            </a:extLst>
          </p:cNvPr>
          <p:cNvPicPr>
            <a:picLocks noChangeAspect="1"/>
          </p:cNvPicPr>
          <p:nvPr/>
        </p:nvPicPr>
        <p:blipFill>
          <a:blip r:embed="rId2"/>
          <a:stretch>
            <a:fillRect/>
          </a:stretch>
        </p:blipFill>
        <p:spPr>
          <a:xfrm>
            <a:off x="-8964" y="0"/>
            <a:ext cx="9152964" cy="6858000"/>
          </a:xfrm>
          <a:prstGeom prst="rect">
            <a:avLst/>
          </a:prstGeom>
        </p:spPr>
      </p:pic>
    </p:spTree>
    <p:extLst>
      <p:ext uri="{BB962C8B-B14F-4D97-AF65-F5344CB8AC3E}">
        <p14:creationId xmlns:p14="http://schemas.microsoft.com/office/powerpoint/2010/main" val="1567977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982C3FC-8E4E-00DD-86B2-A5B2FEC6FEDC}"/>
                  </a:ext>
                </a:extLst>
              </p:cNvPr>
              <p:cNvSpPr>
                <a:spLocks noGrp="1"/>
              </p:cNvSpPr>
              <p:nvPr>
                <p:ph idx="1"/>
              </p:nvPr>
            </p:nvSpPr>
            <p:spPr/>
            <p:txBody>
              <a:bodyPr/>
              <a:lstStyle/>
              <a:p>
                <a:pPr marL="0" indent="0">
                  <a:buNone/>
                </a:pPr>
                <a:r>
                  <a:rPr lang="en-US" sz="2400" dirty="0"/>
                  <a:t>If 48 of 60 transceivers passed inspection. (a) Obtain the maximum likelihood estimate of the probability that a transceiver will pass inspection. (b) Obtain the maximum likelihood estimate that the next two transceivers tested will pass inspection.</a:t>
                </a:r>
              </a:p>
              <a:p>
                <a:pPr marL="0" indent="0">
                  <a:buNone/>
                </a:pPr>
                <a:r>
                  <a:rPr lang="en-US" sz="2400" dirty="0"/>
                  <a:t>Solution:</a:t>
                </a:r>
              </a:p>
              <a:p>
                <a:pPr marL="0" indent="0">
                  <a:buNone/>
                </a:pPr>
                <a:r>
                  <a:rPr lang="en-US" sz="2400" dirty="0"/>
                  <a:t> a) n=60, k=48, the MLE P(to pass test)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48</m:t>
                        </m:r>
                      </m:num>
                      <m:den>
                        <m:r>
                          <a:rPr lang="en-US" sz="2400" b="0" i="1" smtClean="0">
                            <a:latin typeface="Cambria Math" panose="02040503050406030204" pitchFamily="18" charset="0"/>
                          </a:rPr>
                          <m:t>60</m:t>
                        </m:r>
                      </m:den>
                    </m:f>
                  </m:oMath>
                </a14:m>
                <a:r>
                  <a:rPr lang="en-US" sz="2400" dirty="0"/>
                  <a:t>=0.8</a:t>
                </a:r>
              </a:p>
              <a:p>
                <a:pPr marL="0" indent="0">
                  <a:buNone/>
                </a:pPr>
                <a:endParaRPr lang="en-US" sz="2400" dirty="0"/>
              </a:p>
              <a:p>
                <a:pPr marL="0" indent="0">
                  <a:buNone/>
                </a:pPr>
                <a:r>
                  <a:rPr lang="en-US" sz="2400" dirty="0"/>
                  <a:t>b) For next 2 consecutive test, the MLE to pass test = (0.8)(0.8)</a:t>
                </a:r>
              </a:p>
              <a:p>
                <a:endParaRPr lang="en-IN" dirty="0"/>
              </a:p>
            </p:txBody>
          </p:sp>
        </mc:Choice>
        <mc:Fallback xmlns="">
          <p:sp>
            <p:nvSpPr>
              <p:cNvPr id="2" name="Content Placeholder 1">
                <a:extLst>
                  <a:ext uri="{FF2B5EF4-FFF2-40B4-BE49-F238E27FC236}">
                    <a16:creationId xmlns:a16="http://schemas.microsoft.com/office/drawing/2014/main" id="{7982C3FC-8E4E-00DD-86B2-A5B2FEC6FEDC}"/>
                  </a:ext>
                </a:extLst>
              </p:cNvPr>
              <p:cNvSpPr>
                <a:spLocks noGrp="1" noRot="1" noChangeAspect="1" noMove="1" noResize="1" noEditPoints="1" noAdjustHandles="1" noChangeArrowheads="1" noChangeShapeType="1" noTextEdit="1"/>
              </p:cNvSpPr>
              <p:nvPr>
                <p:ph idx="1"/>
              </p:nvPr>
            </p:nvSpPr>
            <p:spPr>
              <a:blipFill>
                <a:blip r:embed="rId2"/>
                <a:stretch>
                  <a:fillRect l="-1310" t="-1118" r="-1862"/>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71500F1B-49CB-C78E-9E00-8E1CBD664E02}"/>
              </a:ext>
            </a:extLst>
          </p:cNvPr>
          <p:cNvSpPr txBox="1"/>
          <p:nvPr/>
        </p:nvSpPr>
        <p:spPr>
          <a:xfrm>
            <a:off x="254524" y="886120"/>
            <a:ext cx="1269899" cy="461665"/>
          </a:xfrm>
          <a:prstGeom prst="rect">
            <a:avLst/>
          </a:prstGeom>
          <a:noFill/>
        </p:spPr>
        <p:txBody>
          <a:bodyPr wrap="none" rtlCol="0">
            <a:spAutoFit/>
          </a:bodyPr>
          <a:lstStyle/>
          <a:p>
            <a:r>
              <a:rPr lang="en-IN" sz="2400" b="1" dirty="0">
                <a:solidFill>
                  <a:srgbClr val="FF0000"/>
                </a:solidFill>
              </a:rPr>
              <a:t>Example</a:t>
            </a:r>
          </a:p>
        </p:txBody>
      </p:sp>
    </p:spTree>
    <p:extLst>
      <p:ext uri="{BB962C8B-B14F-4D97-AF65-F5344CB8AC3E}">
        <p14:creationId xmlns:p14="http://schemas.microsoft.com/office/powerpoint/2010/main" val="2626727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a:latin typeface="+mn-lt"/>
              </a:rPr>
              <a:t>Consider a sample 0,1,0,0,1,0 from a binomial distribution, with the form P[X=0]=(1-p), P[X=1]=p. Find the maximum likelihood estimate of p.</a:t>
            </a:r>
          </a:p>
          <a:p>
            <a:endParaRPr lang="en-US" sz="2000" dirty="0"/>
          </a:p>
          <a:p>
            <a:r>
              <a:rPr lang="en-US" sz="2000" dirty="0" err="1"/>
              <a:t>Soln</a:t>
            </a:r>
            <a:r>
              <a:rPr lang="en-US" sz="2000" dirty="0"/>
              <a:t> : </a:t>
            </a:r>
          </a:p>
          <a:p>
            <a:endParaRPr lang="en-US" dirty="0"/>
          </a:p>
          <a:p>
            <a:endParaRPr lang="en-US" dirty="0"/>
          </a:p>
        </p:txBody>
      </p:sp>
      <p:sp>
        <p:nvSpPr>
          <p:cNvPr id="3" name="Title 2"/>
          <p:cNvSpPr>
            <a:spLocks noGrp="1"/>
          </p:cNvSpPr>
          <p:nvPr>
            <p:ph type="title" idx="4294967295"/>
          </p:nvPr>
        </p:nvSpPr>
        <p:spPr>
          <a:xfrm>
            <a:off x="1923068" y="113122"/>
            <a:ext cx="4934932" cy="641023"/>
          </a:xfrm>
        </p:spPr>
        <p:txBody>
          <a:bodyPr>
            <a:noAutofit/>
          </a:bodyPr>
          <a:lstStyle/>
          <a:p>
            <a:br>
              <a:rPr lang="en-US" sz="2400" b="1" dirty="0">
                <a:solidFill>
                  <a:srgbClr val="FF0000"/>
                </a:solidFill>
              </a:rPr>
            </a:br>
            <a:r>
              <a:rPr lang="en-US" sz="2400" b="1" dirty="0">
                <a:solidFill>
                  <a:srgbClr val="FF0000"/>
                </a:solidFill>
              </a:rPr>
              <a:t>Maximum Likelihood Estimation</a:t>
            </a:r>
            <a:br>
              <a:rPr lang="en-US" sz="2400" b="1" dirty="0"/>
            </a:br>
            <a:endParaRPr lang="en-US" sz="2400" b="1" dirty="0"/>
          </a:p>
        </p:txBody>
      </p:sp>
      <p:pic>
        <p:nvPicPr>
          <p:cNvPr id="5" name="Picture 4">
            <a:extLst>
              <a:ext uri="{FF2B5EF4-FFF2-40B4-BE49-F238E27FC236}">
                <a16:creationId xmlns:a16="http://schemas.microsoft.com/office/drawing/2014/main" id="{C65332B1-DE81-85C4-E44D-79B208614793}"/>
              </a:ext>
            </a:extLst>
          </p:cNvPr>
          <p:cNvPicPr>
            <a:picLocks noChangeAspect="1"/>
          </p:cNvPicPr>
          <p:nvPr/>
        </p:nvPicPr>
        <p:blipFill rotWithShape="1">
          <a:blip r:embed="rId2"/>
          <a:srcRect l="42500" t="47037" r="23997" b="36667"/>
          <a:stretch/>
        </p:blipFill>
        <p:spPr>
          <a:xfrm>
            <a:off x="331702" y="3493008"/>
            <a:ext cx="8355098" cy="2286000"/>
          </a:xfrm>
          <a:prstGeom prst="rect">
            <a:avLst/>
          </a:prstGeom>
        </p:spPr>
      </p:pic>
      <p:sp>
        <p:nvSpPr>
          <p:cNvPr id="6" name="TextBox 5">
            <a:extLst>
              <a:ext uri="{FF2B5EF4-FFF2-40B4-BE49-F238E27FC236}">
                <a16:creationId xmlns:a16="http://schemas.microsoft.com/office/drawing/2014/main" id="{76D029F8-FB91-1CAB-92F4-6620DEEEDF59}"/>
              </a:ext>
            </a:extLst>
          </p:cNvPr>
          <p:cNvSpPr txBox="1"/>
          <p:nvPr/>
        </p:nvSpPr>
        <p:spPr>
          <a:xfrm>
            <a:off x="473104" y="821529"/>
            <a:ext cx="4572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FF0000"/>
                </a:solidFill>
                <a:effectLst/>
                <a:uLnTx/>
                <a:uFillTx/>
                <a:latin typeface="Calibri"/>
                <a:ea typeface="+mj-ea"/>
                <a:cs typeface="+mj-cs"/>
              </a:rPr>
              <a:t>Example:</a:t>
            </a:r>
            <a:endParaRPr lang="en-IN" dirty="0">
              <a:solidFill>
                <a:srgbClr val="FF0000"/>
              </a:solidFill>
            </a:endParaRPr>
          </a:p>
        </p:txBody>
      </p:sp>
    </p:spTree>
    <p:extLst>
      <p:ext uri="{BB962C8B-B14F-4D97-AF65-F5344CB8AC3E}">
        <p14:creationId xmlns:p14="http://schemas.microsoft.com/office/powerpoint/2010/main" val="103734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b="1" dirty="0">
                <a:latin typeface="+mn-lt"/>
              </a:rPr>
              <a:t>Consider a sample 0,1,0,0,1,0 from a binomial distribution, with the form P[X=0]=(1-p), P[X=1]=p. Find the maximum likelihood estimate of p.</a:t>
            </a:r>
          </a:p>
          <a:p>
            <a:endParaRPr lang="en-US" sz="2000" dirty="0"/>
          </a:p>
          <a:p>
            <a:r>
              <a:rPr lang="en-US" sz="2000" dirty="0" err="1">
                <a:latin typeface="+mn-lt"/>
              </a:rPr>
              <a:t>Soln</a:t>
            </a:r>
            <a:r>
              <a:rPr lang="en-US" sz="2000" dirty="0">
                <a:latin typeface="+mn-lt"/>
              </a:rPr>
              <a:t> : </a:t>
            </a:r>
          </a:p>
          <a:p>
            <a:pPr marL="0" indent="0">
              <a:buNone/>
            </a:pPr>
            <a:r>
              <a:rPr lang="en-US" sz="2000" dirty="0">
                <a:latin typeface="+mn-lt"/>
              </a:rPr>
              <a:t>L(p)=P[X=0] P[X=1] P[X=0] P[X=0] P[X=1] P[X=0]</a:t>
            </a:r>
          </a:p>
          <a:p>
            <a:pPr marL="0" indent="0">
              <a:buNone/>
            </a:pPr>
            <a:r>
              <a:rPr lang="en-US" sz="2000" dirty="0">
                <a:latin typeface="+mn-lt"/>
              </a:rPr>
              <a:t>        =(1-p) p (1-p) (1-p) p (1-p)</a:t>
            </a:r>
          </a:p>
          <a:p>
            <a:pPr marL="0" indent="0">
              <a:buNone/>
            </a:pPr>
            <a:r>
              <a:rPr lang="en-US" sz="2000" dirty="0">
                <a:latin typeface="+mn-lt"/>
              </a:rPr>
              <a:t>         =(1-p)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 </a:t>
            </a:r>
          </a:p>
          <a:p>
            <a:pPr marL="0" indent="0">
              <a:buNone/>
            </a:pPr>
            <a:r>
              <a:rPr lang="en-US" sz="2000" dirty="0">
                <a:latin typeface="+mn-lt"/>
              </a:rPr>
              <a:t>Log L(p)=log[(1-p)</a:t>
            </a:r>
            <a:r>
              <a:rPr lang="en-US" sz="2000" baseline="30000" dirty="0">
                <a:latin typeface="+mn-lt"/>
              </a:rPr>
              <a:t>3</a:t>
            </a:r>
            <a:r>
              <a:rPr lang="en-US" sz="2000" dirty="0">
                <a:latin typeface="+mn-lt"/>
              </a:rPr>
              <a:t>p</a:t>
            </a:r>
            <a:r>
              <a:rPr lang="en-US" sz="2000" baseline="30000" dirty="0">
                <a:latin typeface="+mn-lt"/>
              </a:rPr>
              <a:t>2</a:t>
            </a:r>
            <a:r>
              <a:rPr lang="en-US" sz="2000" dirty="0">
                <a:latin typeface="+mn-lt"/>
              </a:rPr>
              <a:t>.]=log[(1-p)</a:t>
            </a:r>
            <a:r>
              <a:rPr lang="en-US" sz="2000" baseline="30000" dirty="0">
                <a:latin typeface="+mn-lt"/>
              </a:rPr>
              <a:t>3</a:t>
            </a:r>
            <a:r>
              <a:rPr lang="en-US" sz="2000" dirty="0">
                <a:latin typeface="+mn-lt"/>
              </a:rPr>
              <a:t>]+log[(p</a:t>
            </a:r>
            <a:r>
              <a:rPr lang="en-US" sz="2000" baseline="30000" dirty="0">
                <a:latin typeface="+mn-lt"/>
              </a:rPr>
              <a:t>2)</a:t>
            </a:r>
            <a:r>
              <a:rPr lang="en-US" sz="2000" dirty="0">
                <a:latin typeface="+mn-lt"/>
              </a:rPr>
              <a:t>.]=3log(1-p)+2logp</a:t>
            </a:r>
          </a:p>
          <a:p>
            <a:pPr marL="0" indent="0">
              <a:buNone/>
            </a:pPr>
            <a:r>
              <a:rPr lang="en-US" sz="2000" dirty="0">
                <a:latin typeface="+mn-lt"/>
              </a:rPr>
              <a:t> </a:t>
            </a:r>
          </a:p>
          <a:p>
            <a:pPr marL="0" indent="0">
              <a:buNone/>
            </a:pPr>
            <a:r>
              <a:rPr lang="en-US" sz="2000" dirty="0">
                <a:latin typeface="+mn-lt"/>
              </a:rPr>
              <a:t>                                             </a:t>
            </a:r>
          </a:p>
          <a:p>
            <a:pPr marL="0" indent="0">
              <a:buNone/>
            </a:pPr>
            <a:endParaRPr lang="en-US" sz="2000" dirty="0">
              <a:latin typeface="+mn-lt"/>
            </a:endParaRPr>
          </a:p>
          <a:p>
            <a:pPr marL="0" indent="0">
              <a:buNone/>
            </a:pPr>
            <a:r>
              <a:rPr lang="en-US" sz="2000" dirty="0">
                <a:latin typeface="+mn-lt"/>
              </a:rPr>
              <a:t>That is , there is 1/3 chance to observe this sample if we believe the population to be Binomial distributed . </a:t>
            </a:r>
          </a:p>
          <a:p>
            <a:pPr marL="0" indent="0">
              <a:buNone/>
            </a:pPr>
            <a:endParaRPr lang="en-US" dirty="0"/>
          </a:p>
          <a:p>
            <a:endParaRPr lang="en-US" dirty="0"/>
          </a:p>
        </p:txBody>
      </p:sp>
      <p:sp>
        <p:nvSpPr>
          <p:cNvPr id="3" name="Title 2"/>
          <p:cNvSpPr>
            <a:spLocks noGrp="1"/>
          </p:cNvSpPr>
          <p:nvPr>
            <p:ph type="title" idx="4294967295"/>
          </p:nvPr>
        </p:nvSpPr>
        <p:spPr>
          <a:xfrm>
            <a:off x="1282045" y="348792"/>
            <a:ext cx="5575955" cy="584462"/>
          </a:xfrm>
        </p:spPr>
        <p:txBody>
          <a:bodyPr>
            <a:noAutofit/>
          </a:bodyPr>
          <a:lstStyle/>
          <a:p>
            <a:r>
              <a:rPr lang="en-US" sz="2800" b="1" dirty="0">
                <a:solidFill>
                  <a:srgbClr val="FF0000"/>
                </a:solidFill>
              </a:rPr>
              <a:t>Maximum Likelihood Estimation</a:t>
            </a:r>
          </a:p>
        </p:txBody>
      </p:sp>
      <p:graphicFrame>
        <p:nvGraphicFramePr>
          <p:cNvPr id="4" name="Object 3"/>
          <p:cNvGraphicFramePr>
            <a:graphicFrameLocks noChangeAspect="1"/>
          </p:cNvGraphicFramePr>
          <p:nvPr/>
        </p:nvGraphicFramePr>
        <p:xfrm>
          <a:off x="1115291" y="4419600"/>
          <a:ext cx="1639454" cy="762000"/>
        </p:xfrm>
        <a:graphic>
          <a:graphicData uri="http://schemas.openxmlformats.org/presentationml/2006/ole">
            <mc:AlternateContent xmlns:mc="http://schemas.openxmlformats.org/markup-compatibility/2006">
              <mc:Choice xmlns:v="urn:schemas-microsoft-com:vml" Requires="v">
                <p:oleObj name="Equation" r:id="rId2" imgW="901440" imgH="419040" progId="Equation.3">
                  <p:embed/>
                </p:oleObj>
              </mc:Choice>
              <mc:Fallback>
                <p:oleObj name="Equation" r:id="rId2" imgW="901440" imgH="41904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291" y="4419600"/>
                        <a:ext cx="1639454"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6627" name="Object 3"/>
              <p:cNvSpPr txBox="1"/>
              <p:nvPr/>
            </p:nvSpPr>
            <p:spPr bwMode="auto">
              <a:xfrm>
                <a:off x="4287838" y="4495800"/>
                <a:ext cx="4546600" cy="685800"/>
              </a:xfrm>
              <a:prstGeom prst="rect">
                <a:avLst/>
              </a:prstGeom>
              <a:noFill/>
            </p:spPr>
            <p:txBody>
              <a:bodyPr>
                <a:normAutofit/>
              </a:bodyPr>
              <a:lstStyle/>
              <a:p>
                <a14:m>
                  <m:oMath xmlns:m="http://schemas.openxmlformats.org/officeDocument/2006/math">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num>
                      <m:den>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2</m:t>
                        </m:r>
                      </m:num>
                      <m:den>
                        <m:r>
                          <a:rPr lang="en-IN" i="1">
                            <a:solidFill>
                              <a:srgbClr val="000000"/>
                            </a:solidFill>
                            <a:latin typeface="Cambria Math" panose="02040503050406030204" pitchFamily="18" charset="0"/>
                          </a:rPr>
                          <m:t>𝑝</m:t>
                        </m:r>
                      </m:den>
                    </m:f>
                    <m:r>
                      <a:rPr lang="en-IN" i="1">
                        <a:solidFill>
                          <a:srgbClr val="000000"/>
                        </a:solidFill>
                        <a:latin typeface="Cambria Math" panose="02040503050406030204" pitchFamily="18" charset="0"/>
                      </a:rPr>
                      <m:t>=0⇒</m:t>
                    </m:r>
                    <m:f>
                      <m:fPr>
                        <m:ctrlPr>
                          <a:rPr lang="en-IN" i="1">
                            <a:solidFill>
                              <a:srgbClr val="000000"/>
                            </a:solidFill>
                            <a:latin typeface="Cambria Math" panose="02040503050406030204" pitchFamily="18" charset="0"/>
                          </a:rPr>
                        </m:ctrlPr>
                      </m:fPr>
                      <m:num>
                        <m:r>
                          <a:rPr lang="en-IN" i="1">
                            <a:solidFill>
                              <a:srgbClr val="000000"/>
                            </a:solidFill>
                            <a:latin typeface="Cambria Math" panose="02040503050406030204" pitchFamily="18" charset="0"/>
                          </a:rPr>
                          <m:t>−3</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+2−2</m:t>
                        </m:r>
                        <m:r>
                          <a:rPr lang="en-IN" i="1">
                            <a:solidFill>
                              <a:srgbClr val="000000"/>
                            </a:solidFill>
                            <a:latin typeface="Cambria Math" panose="02040503050406030204" pitchFamily="18" charset="0"/>
                          </a:rPr>
                          <m:t>𝑝</m:t>
                        </m:r>
                      </m:num>
                      <m:den>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(1−</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den>
                    </m:f>
                    <m:r>
                      <a:rPr lang="en-IN" i="1">
                        <a:solidFill>
                          <a:srgbClr val="000000"/>
                        </a:solidFill>
                        <a:latin typeface="Cambria Math" panose="02040503050406030204" pitchFamily="18" charset="0"/>
                      </a:rPr>
                      <m:t>=0⇒</m:t>
                    </m:r>
                    <m:r>
                      <a:rPr lang="en-IN" i="1">
                        <a:solidFill>
                          <a:srgbClr val="000000"/>
                        </a:solidFill>
                        <a:latin typeface="Cambria Math" panose="02040503050406030204" pitchFamily="18" charset="0"/>
                      </a:rPr>
                      <m:t>𝑝</m:t>
                    </m:r>
                    <m:r>
                      <a:rPr lang="en-IN" i="1">
                        <a:solidFill>
                          <a:srgbClr val="000000"/>
                        </a:solidFill>
                        <a:latin typeface="Cambria Math" panose="02040503050406030204" pitchFamily="18" charset="0"/>
                      </a:rPr>
                      <m:t>=</m:t>
                    </m:r>
                  </m:oMath>
                </a14:m>
                <a:r>
                  <a:rPr lang="en-IN" dirty="0"/>
                  <a:t>2/5</a:t>
                </a:r>
              </a:p>
            </p:txBody>
          </p:sp>
        </mc:Choice>
        <mc:Fallback xmlns="">
          <p:sp>
            <p:nvSpPr>
              <p:cNvPr id="26627" name="Object 3"/>
              <p:cNvSpPr txBox="1">
                <a:spLocks noRot="1" noChangeAspect="1" noMove="1" noResize="1" noEditPoints="1" noAdjustHandles="1" noChangeArrowheads="1" noChangeShapeType="1" noTextEdit="1"/>
              </p:cNvSpPr>
              <p:nvPr/>
            </p:nvSpPr>
            <p:spPr bwMode="auto">
              <a:xfrm>
                <a:off x="4287838" y="4495800"/>
                <a:ext cx="4546600" cy="685800"/>
              </a:xfrm>
              <a:prstGeom prst="rect">
                <a:avLst/>
              </a:prstGeom>
              <a:blipFill>
                <a:blip r:embed="rId5"/>
                <a:stretch>
                  <a:fillRect/>
                </a:stretch>
              </a:blipFill>
              <a:extLst/>
            </p:spPr>
            <p:txBody>
              <a:bodyPr/>
              <a:lstStyle/>
              <a:p>
                <a:r>
                  <a:rPr lang="en-IN">
                    <a:noFill/>
                  </a:rPr>
                  <a:t> </a:t>
                </a:r>
              </a:p>
            </p:txBody>
          </p:sp>
        </mc:Fallback>
      </mc:AlternateContent>
      <p:sp>
        <p:nvSpPr>
          <p:cNvPr id="5" name="TextBox 4">
            <a:extLst>
              <a:ext uri="{FF2B5EF4-FFF2-40B4-BE49-F238E27FC236}">
                <a16:creationId xmlns:a16="http://schemas.microsoft.com/office/drawing/2014/main" id="{8D83ED4D-B662-3A3A-F101-2DF248F2260A}"/>
              </a:ext>
            </a:extLst>
          </p:cNvPr>
          <p:cNvSpPr txBox="1"/>
          <p:nvPr/>
        </p:nvSpPr>
        <p:spPr>
          <a:xfrm>
            <a:off x="612742" y="805955"/>
            <a:ext cx="1354858" cy="461665"/>
          </a:xfrm>
          <a:prstGeom prst="rect">
            <a:avLst/>
          </a:prstGeom>
          <a:noFill/>
        </p:spPr>
        <p:txBody>
          <a:bodyPr wrap="none" rtlCol="0">
            <a:spAutoFit/>
          </a:bodyPr>
          <a:lstStyle/>
          <a:p>
            <a:r>
              <a:rPr lang="en-IN" sz="2400" b="1" dirty="0">
                <a:solidFill>
                  <a:srgbClr val="FF0000"/>
                </a:solidFill>
              </a:rPr>
              <a:t>Example:</a:t>
            </a:r>
          </a:p>
        </p:txBody>
      </p:sp>
    </p:spTree>
    <p:extLst>
      <p:ext uri="{BB962C8B-B14F-4D97-AF65-F5344CB8AC3E}">
        <p14:creationId xmlns:p14="http://schemas.microsoft.com/office/powerpoint/2010/main" val="338709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F8EF-7746-178E-D7C2-D1014CEA15B9}"/>
              </a:ext>
            </a:extLst>
          </p:cNvPr>
          <p:cNvSpPr>
            <a:spLocks noGrp="1"/>
          </p:cNvSpPr>
          <p:nvPr>
            <p:ph type="title"/>
          </p:nvPr>
        </p:nvSpPr>
        <p:spPr>
          <a:xfrm>
            <a:off x="11345" y="239477"/>
            <a:ext cx="6798734" cy="921812"/>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dirty="0">
                <a:solidFill>
                  <a:srgbClr val="FF0000"/>
                </a:solidFill>
              </a:rPr>
              <a:t>MLE for Poisson Distribution Parameter</a:t>
            </a:r>
            <a:endParaRPr lang="en-IN" sz="2800" b="1" dirty="0">
              <a:solidFill>
                <a:srgbClr val="FF0000"/>
              </a:solidFill>
            </a:endParaRPr>
          </a:p>
        </p:txBody>
      </p:sp>
      <p:pic>
        <p:nvPicPr>
          <p:cNvPr id="5" name="Content Placeholder 4">
            <a:extLst>
              <a:ext uri="{FF2B5EF4-FFF2-40B4-BE49-F238E27FC236}">
                <a16:creationId xmlns:a16="http://schemas.microsoft.com/office/drawing/2014/main" id="{28621C6E-D69E-C619-0DA9-8F80BBD8EC3D}"/>
              </a:ext>
            </a:extLst>
          </p:cNvPr>
          <p:cNvPicPr>
            <a:picLocks noGrp="1" noChangeAspect="1"/>
          </p:cNvPicPr>
          <p:nvPr>
            <p:ph idx="1"/>
          </p:nvPr>
        </p:nvPicPr>
        <p:blipFill>
          <a:blip r:embed="rId2"/>
          <a:stretch>
            <a:fillRect/>
          </a:stretch>
        </p:blipFill>
        <p:spPr>
          <a:xfrm>
            <a:off x="636105" y="1399033"/>
            <a:ext cx="7911548" cy="4773168"/>
          </a:xfrm>
        </p:spPr>
      </p:pic>
    </p:spTree>
    <p:extLst>
      <p:ext uri="{BB962C8B-B14F-4D97-AF65-F5344CB8AC3E}">
        <p14:creationId xmlns:p14="http://schemas.microsoft.com/office/powerpoint/2010/main" val="130393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033BE6E-A7CE-485D-275F-10C4E4BE2C6C}"/>
              </a:ext>
            </a:extLst>
          </p:cNvPr>
          <p:cNvPicPr>
            <a:picLocks noGrp="1" noChangeAspect="1"/>
          </p:cNvPicPr>
          <p:nvPr>
            <p:ph idx="1"/>
          </p:nvPr>
        </p:nvPicPr>
        <p:blipFill>
          <a:blip r:embed="rId2"/>
          <a:stretch>
            <a:fillRect/>
          </a:stretch>
        </p:blipFill>
        <p:spPr>
          <a:xfrm>
            <a:off x="1308841" y="3840549"/>
            <a:ext cx="4334480" cy="1448002"/>
          </a:xfrm>
        </p:spPr>
      </p:pic>
      <p:pic>
        <p:nvPicPr>
          <p:cNvPr id="5" name="Picture 4">
            <a:extLst>
              <a:ext uri="{FF2B5EF4-FFF2-40B4-BE49-F238E27FC236}">
                <a16:creationId xmlns:a16="http://schemas.microsoft.com/office/drawing/2014/main" id="{F9B5FBCB-8559-0347-3D29-0C09A58F5BFB}"/>
              </a:ext>
            </a:extLst>
          </p:cNvPr>
          <p:cNvPicPr>
            <a:picLocks noChangeAspect="1"/>
          </p:cNvPicPr>
          <p:nvPr/>
        </p:nvPicPr>
        <p:blipFill>
          <a:blip r:embed="rId3"/>
          <a:stretch>
            <a:fillRect/>
          </a:stretch>
        </p:blipFill>
        <p:spPr>
          <a:xfrm>
            <a:off x="960338" y="1632165"/>
            <a:ext cx="6902812" cy="1952898"/>
          </a:xfrm>
          <a:prstGeom prst="rect">
            <a:avLst/>
          </a:prstGeom>
        </p:spPr>
      </p:pic>
      <p:grpSp>
        <p:nvGrpSpPr>
          <p:cNvPr id="4" name="Group 3">
            <a:extLst>
              <a:ext uri="{FF2B5EF4-FFF2-40B4-BE49-F238E27FC236}">
                <a16:creationId xmlns:a16="http://schemas.microsoft.com/office/drawing/2014/main" id="{C5206DC0-9E0C-41C5-509F-3B792A270047}"/>
              </a:ext>
            </a:extLst>
          </p:cNvPr>
          <p:cNvGrpSpPr/>
          <p:nvPr/>
        </p:nvGrpSpPr>
        <p:grpSpPr>
          <a:xfrm>
            <a:off x="1308841" y="3977050"/>
            <a:ext cx="5204056" cy="2093559"/>
            <a:chOff x="1176866" y="2842012"/>
            <a:chExt cx="5204056" cy="2093559"/>
          </a:xfrm>
        </p:grpSpPr>
        <p:sp>
          <p:nvSpPr>
            <p:cNvPr id="9" name="TextBox 8">
              <a:extLst>
                <a:ext uri="{FF2B5EF4-FFF2-40B4-BE49-F238E27FC236}">
                  <a16:creationId xmlns:a16="http://schemas.microsoft.com/office/drawing/2014/main" id="{91533DAD-38B0-503B-86E0-576BFA387C39}"/>
                </a:ext>
              </a:extLst>
            </p:cNvPr>
            <p:cNvSpPr txBox="1"/>
            <p:nvPr/>
          </p:nvSpPr>
          <p:spPr>
            <a:xfrm>
              <a:off x="1176866" y="4566239"/>
              <a:ext cx="5204056" cy="369332"/>
            </a:xfrm>
            <a:prstGeom prst="rect">
              <a:avLst/>
            </a:prstGeom>
            <a:noFill/>
          </p:spPr>
          <p:txBody>
            <a:bodyPr wrap="square">
              <a:spAutoFit/>
            </a:bodyPr>
            <a:lstStyle/>
            <a:p>
              <a:r>
                <a:rPr lang="en-US" b="0" i="0" dirty="0">
                  <a:solidFill>
                    <a:srgbClr val="000000"/>
                  </a:solidFill>
                  <a:effectLst/>
                  <a:latin typeface="trebuchet ms" panose="020B0603020202020204" pitchFamily="34" charset="0"/>
                </a:rPr>
                <a:t>which is the maximum likelihood estimate</a:t>
              </a:r>
              <a:endParaRPr lang="en-IN" dirty="0"/>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9DB9707B-CDC2-120B-8A72-26C20A36C067}"/>
                    </a:ext>
                  </a:extLst>
                </p14:cNvPr>
                <p14:cNvContentPartPr/>
                <p14:nvPr/>
              </p14:nvContentPartPr>
              <p14:xfrm>
                <a:off x="1254115" y="2842012"/>
                <a:ext cx="2923560" cy="741600"/>
              </p14:xfrm>
            </p:contentPart>
          </mc:Choice>
          <mc:Fallback xmlns="">
            <p:pic>
              <p:nvPicPr>
                <p:cNvPr id="28" name="Ink 27">
                  <a:extLst>
                    <a:ext uri="{FF2B5EF4-FFF2-40B4-BE49-F238E27FC236}">
                      <a16:creationId xmlns:a16="http://schemas.microsoft.com/office/drawing/2014/main" id="{9DB9707B-CDC2-120B-8A72-26C20A36C067}"/>
                    </a:ext>
                  </a:extLst>
                </p:cNvPr>
                <p:cNvPicPr/>
                <p:nvPr/>
              </p:nvPicPr>
              <p:blipFill>
                <a:blip r:embed="rId5"/>
                <a:stretch>
                  <a:fillRect/>
                </a:stretch>
              </p:blipFill>
              <p:spPr>
                <a:xfrm>
                  <a:off x="1245115" y="2833012"/>
                  <a:ext cx="2941200" cy="75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865A91C3-0C1F-EB5E-FE0D-27C3A1ED86B6}"/>
                  </a:ext>
                </a:extLst>
              </p14:cNvPr>
              <p14:cNvContentPartPr/>
              <p14:nvPr/>
            </p14:nvContentPartPr>
            <p14:xfrm>
              <a:off x="3311921" y="4855151"/>
              <a:ext cx="328320" cy="264240"/>
            </p14:xfrm>
          </p:contentPart>
        </mc:Choice>
        <mc:Fallback xmlns="">
          <p:pic>
            <p:nvPicPr>
              <p:cNvPr id="29" name="Ink 28">
                <a:extLst>
                  <a:ext uri="{FF2B5EF4-FFF2-40B4-BE49-F238E27FC236}">
                    <a16:creationId xmlns:a16="http://schemas.microsoft.com/office/drawing/2014/main" id="{865A91C3-0C1F-EB5E-FE0D-27C3A1ED86B6}"/>
                  </a:ext>
                </a:extLst>
              </p:cNvPr>
              <p:cNvPicPr/>
              <p:nvPr/>
            </p:nvPicPr>
            <p:blipFill>
              <a:blip r:embed="rId7"/>
              <a:stretch>
                <a:fillRect/>
              </a:stretch>
            </p:blipFill>
            <p:spPr>
              <a:xfrm>
                <a:off x="3302921" y="4846175"/>
                <a:ext cx="345960" cy="28183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7E09B3AF-FE2E-6A75-5E2D-7F9CF1C1A7F0}"/>
                  </a:ext>
                </a:extLst>
              </p14:cNvPr>
              <p14:cNvContentPartPr/>
              <p14:nvPr/>
            </p14:nvContentPartPr>
            <p14:xfrm>
              <a:off x="4726582" y="4349650"/>
              <a:ext cx="885960" cy="369000"/>
            </p14:xfrm>
          </p:contentPart>
        </mc:Choice>
        <mc:Fallback xmlns="">
          <p:pic>
            <p:nvPicPr>
              <p:cNvPr id="37" name="Ink 36">
                <a:extLst>
                  <a:ext uri="{FF2B5EF4-FFF2-40B4-BE49-F238E27FC236}">
                    <a16:creationId xmlns:a16="http://schemas.microsoft.com/office/drawing/2014/main" id="{7E09B3AF-FE2E-6A75-5E2D-7F9CF1C1A7F0}"/>
                  </a:ext>
                </a:extLst>
              </p:cNvPr>
              <p:cNvPicPr/>
              <p:nvPr/>
            </p:nvPicPr>
            <p:blipFill>
              <a:blip r:embed="rId9"/>
              <a:stretch>
                <a:fillRect/>
              </a:stretch>
            </p:blipFill>
            <p:spPr>
              <a:xfrm>
                <a:off x="4717593" y="4340650"/>
                <a:ext cx="903579"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a:extLst>
                  <a:ext uri="{FF2B5EF4-FFF2-40B4-BE49-F238E27FC236}">
                    <a16:creationId xmlns:a16="http://schemas.microsoft.com/office/drawing/2014/main" id="{2B2EF404-2034-5FF8-CC94-DB51606FF86D}"/>
                  </a:ext>
                </a:extLst>
              </p14:cNvPr>
              <p14:cNvContentPartPr/>
              <p14:nvPr/>
            </p14:nvContentPartPr>
            <p14:xfrm>
              <a:off x="5104135" y="4198815"/>
              <a:ext cx="398520" cy="45719"/>
            </p14:xfrm>
          </p:contentPart>
        </mc:Choice>
        <mc:Fallback xmlns="">
          <p:pic>
            <p:nvPicPr>
              <p:cNvPr id="38" name="Ink 37">
                <a:extLst>
                  <a:ext uri="{FF2B5EF4-FFF2-40B4-BE49-F238E27FC236}">
                    <a16:creationId xmlns:a16="http://schemas.microsoft.com/office/drawing/2014/main" id="{2B2EF404-2034-5FF8-CC94-DB51606FF86D}"/>
                  </a:ext>
                </a:extLst>
              </p:cNvPr>
              <p:cNvPicPr/>
              <p:nvPr/>
            </p:nvPicPr>
            <p:blipFill>
              <a:blip r:embed="rId11"/>
              <a:stretch>
                <a:fillRect/>
              </a:stretch>
            </p:blipFill>
            <p:spPr>
              <a:xfrm>
                <a:off x="5095472" y="4189446"/>
                <a:ext cx="415500" cy="64082"/>
              </a:xfrm>
              <a:prstGeom prst="rect">
                <a:avLst/>
              </a:prstGeom>
            </p:spPr>
          </p:pic>
        </mc:Fallback>
      </mc:AlternateContent>
    </p:spTree>
    <p:extLst>
      <p:ext uri="{BB962C8B-B14F-4D97-AF65-F5344CB8AC3E}">
        <p14:creationId xmlns:p14="http://schemas.microsoft.com/office/powerpoint/2010/main" val="313946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AB0761-03C4-D208-9B67-846B328B11F7}"/>
                  </a:ext>
                </a:extLst>
              </p:cNvPr>
              <p:cNvSpPr>
                <a:spLocks noGrp="1"/>
              </p:cNvSpPr>
              <p:nvPr>
                <p:ph idx="1"/>
              </p:nvPr>
            </p:nvSpPr>
            <p:spPr/>
            <p:txBody>
              <a:bodyPr/>
              <a:lstStyle/>
              <a:p>
                <a:pPr marL="0" indent="0">
                  <a:buNone/>
                </a:pPr>
                <a:r>
                  <a:rPr lang="en-US" dirty="0"/>
                  <a:t>In one area along the interstate, the number of dropped wireless phone connections per call follows a Poisson distribution. From four calls, the number of dropped connections is 2, 0, 3, 1 </a:t>
                </a:r>
              </a:p>
              <a:p>
                <a:pPr marL="514338" indent="-514338">
                  <a:buAutoNum type="alphaLcParenBoth"/>
                </a:pPr>
                <a:r>
                  <a:rPr lang="en-US" dirty="0"/>
                  <a:t>Find the maximum likelihood estimate of λ. </a:t>
                </a:r>
              </a:p>
              <a:p>
                <a:pPr marL="514338" indent="-514338">
                  <a:buAutoNum type="alphaLcParenBoth"/>
                </a:pPr>
                <a:r>
                  <a:rPr lang="en-US" dirty="0"/>
                  <a:t>Obtain the maximum likelihood estimate that the next two calls will be completed without any accidental drops.</a:t>
                </a:r>
              </a:p>
              <a:p>
                <a:pPr marL="0" indent="0">
                  <a:buNone/>
                </a:pPr>
                <a:r>
                  <a:rPr lang="en-US" dirty="0"/>
                  <a:t>Solution: a)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2+0+3+1</m:t>
                        </m:r>
                      </m:num>
                      <m:den>
                        <m:r>
                          <a:rPr lang="en-US" b="0" i="1" smtClean="0">
                            <a:latin typeface="Cambria Math" panose="02040503050406030204" pitchFamily="18" charset="0"/>
                            <a:ea typeface="Cambria Math" panose="02040503050406030204" pitchFamily="18" charset="0"/>
                          </a:rPr>
                          <m:t>4 </m:t>
                        </m:r>
                      </m:den>
                    </m:f>
                    <m:r>
                      <a:rPr lang="en-US" b="0" i="1" smtClean="0">
                        <a:latin typeface="Cambria Math" panose="02040503050406030204" pitchFamily="18" charset="0"/>
                        <a:ea typeface="Cambria Math" panose="02040503050406030204" pitchFamily="18" charset="0"/>
                      </a:rPr>
                      <m:t>=1.5</m:t>
                    </m:r>
                  </m:oMath>
                </a14:m>
                <a:endParaRPr lang="en-US" dirty="0"/>
              </a:p>
              <a:p>
                <a:pPr marL="0" indent="0">
                  <a:buNone/>
                </a:pPr>
                <a:r>
                  <a:rPr lang="en-US" dirty="0"/>
                  <a:t>b) For next one call, P(x=0) = </a:t>
                </a:r>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−1.5</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IN" b="0" i="1" baseline="30000" smtClean="0">
                            <a:latin typeface="Cambria Math" panose="02040503050406030204" pitchFamily="18" charset="0"/>
                          </a:rPr>
                          <m:t>0</m:t>
                        </m:r>
                      </m:num>
                      <m:den>
                        <m:r>
                          <a:rPr lang="en-IN" b="0" i="1" smtClean="0">
                            <a:latin typeface="Cambria Math" panose="02040503050406030204" pitchFamily="18" charset="0"/>
                          </a:rPr>
                          <m:t>0</m:t>
                        </m:r>
                        <m:r>
                          <a:rPr lang="en-US" b="0" i="1" smtClean="0">
                            <a:latin typeface="Cambria Math" panose="02040503050406030204" pitchFamily="18" charset="0"/>
                          </a:rPr>
                          <m:t>!</m:t>
                        </m:r>
                      </m:den>
                    </m:f>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−1.5</m:t>
                        </m:r>
                      </m:sup>
                    </m:sSup>
                  </m:oMath>
                </a14:m>
                <a:endParaRPr lang="en-US" dirty="0"/>
              </a:p>
              <a:p>
                <a:pPr marL="0" indent="0">
                  <a:buNone/>
                </a:pPr>
                <a:r>
                  <a:rPr lang="en-US" dirty="0"/>
                  <a:t>For next two calls = P(X=0)P(X=0)=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−1.5</m:t>
                        </m:r>
                      </m:sup>
                    </m:sSup>
                  </m:oMath>
                </a14:m>
                <a:r>
                  <a:rPr lang="en-US" dirty="0"/>
                  <a:t>)(</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−1.5</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IN" b="0" i="1" smtClean="0">
                            <a:latin typeface="Cambria Math" panose="02040503050406030204" pitchFamily="18" charset="0"/>
                          </a:rPr>
                          <m:t>3</m:t>
                        </m:r>
                      </m:sup>
                    </m:sSup>
                  </m:oMath>
                </a14:m>
                <a:endParaRPr lang="en-IN" dirty="0"/>
              </a:p>
            </p:txBody>
          </p:sp>
        </mc:Choice>
        <mc:Fallback xmlns="">
          <p:sp>
            <p:nvSpPr>
              <p:cNvPr id="2" name="Content Placeholder 1">
                <a:extLst>
                  <a:ext uri="{FF2B5EF4-FFF2-40B4-BE49-F238E27FC236}">
                    <a16:creationId xmlns:a16="http://schemas.microsoft.com/office/drawing/2014/main" id="{A3AB0761-03C4-D208-9B67-846B328B11F7}"/>
                  </a:ext>
                </a:extLst>
              </p:cNvPr>
              <p:cNvSpPr>
                <a:spLocks noGrp="1" noRot="1" noChangeAspect="1" noMove="1" noResize="1" noEditPoints="1" noAdjustHandles="1" noChangeArrowheads="1" noChangeShapeType="1" noTextEdit="1"/>
              </p:cNvSpPr>
              <p:nvPr>
                <p:ph idx="1"/>
              </p:nvPr>
            </p:nvSpPr>
            <p:spPr>
              <a:blipFill>
                <a:blip r:embed="rId2"/>
                <a:stretch>
                  <a:fillRect l="-828" t="-994" r="-897"/>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4D2CF8B8-3A48-3E38-E287-9981B66DF0AD}"/>
              </a:ext>
            </a:extLst>
          </p:cNvPr>
          <p:cNvSpPr txBox="1"/>
          <p:nvPr/>
        </p:nvSpPr>
        <p:spPr>
          <a:xfrm>
            <a:off x="152400" y="796689"/>
            <a:ext cx="4572000" cy="461665"/>
          </a:xfrm>
          <a:prstGeom prst="rect">
            <a:avLst/>
          </a:prstGeom>
          <a:noFill/>
        </p:spPr>
        <p:txBody>
          <a:bodyPr wrap="square">
            <a:spAutoFit/>
          </a:bodyPr>
          <a:lstStyle/>
          <a:p>
            <a:r>
              <a:rPr kumimoji="0" lang="en-US" sz="2400" b="1" i="0" u="none" strike="noStrike" kern="1200" cap="none" spc="0" normalizeH="0" baseline="0" noProof="0" dirty="0">
                <a:ln>
                  <a:noFill/>
                </a:ln>
                <a:solidFill>
                  <a:srgbClr val="FF0000"/>
                </a:solidFill>
                <a:effectLst/>
                <a:uLnTx/>
                <a:uFillTx/>
                <a:latin typeface="Calibri"/>
                <a:ea typeface="+mj-ea"/>
                <a:cs typeface="+mj-cs"/>
              </a:rPr>
              <a:t>Example:</a:t>
            </a:r>
            <a:endParaRPr lang="en-IN" dirty="0">
              <a:solidFill>
                <a:srgbClr val="FF0000"/>
              </a:solidFill>
            </a:endParaRPr>
          </a:p>
        </p:txBody>
      </p:sp>
    </p:spTree>
    <p:extLst>
      <p:ext uri="{BB962C8B-B14F-4D97-AF65-F5344CB8AC3E}">
        <p14:creationId xmlns:p14="http://schemas.microsoft.com/office/powerpoint/2010/main" val="224468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1F0BC1-AD21-9AE6-192C-47C32F185570}"/>
              </a:ext>
            </a:extLst>
          </p:cNvPr>
          <p:cNvPicPr>
            <a:picLocks noGrp="1" noChangeAspect="1"/>
          </p:cNvPicPr>
          <p:nvPr>
            <p:ph idx="1"/>
          </p:nvPr>
        </p:nvPicPr>
        <p:blipFill>
          <a:blip r:embed="rId2"/>
          <a:stretch>
            <a:fillRect/>
          </a:stretch>
        </p:blipFill>
        <p:spPr>
          <a:xfrm>
            <a:off x="152400" y="1341783"/>
            <a:ext cx="8839200" cy="4840356"/>
          </a:xfrm>
          <a:prstGeom prst="rect">
            <a:avLst/>
          </a:prstGeom>
        </p:spPr>
      </p:pic>
    </p:spTree>
    <p:extLst>
      <p:ext uri="{BB962C8B-B14F-4D97-AF65-F5344CB8AC3E}">
        <p14:creationId xmlns:p14="http://schemas.microsoft.com/office/powerpoint/2010/main" val="70538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8599A-54BA-B05E-8A97-572D80FB7688}"/>
              </a:ext>
            </a:extLst>
          </p:cNvPr>
          <p:cNvPicPr>
            <a:picLocks noChangeAspect="1"/>
          </p:cNvPicPr>
          <p:nvPr/>
        </p:nvPicPr>
        <p:blipFill>
          <a:blip r:embed="rId2"/>
          <a:stretch>
            <a:fillRect/>
          </a:stretch>
        </p:blipFill>
        <p:spPr>
          <a:xfrm>
            <a:off x="0" y="1202013"/>
            <a:ext cx="9144000" cy="5095091"/>
          </a:xfrm>
          <a:prstGeom prst="rect">
            <a:avLst/>
          </a:prstGeom>
        </p:spPr>
      </p:pic>
    </p:spTree>
    <p:extLst>
      <p:ext uri="{BB962C8B-B14F-4D97-AF65-F5344CB8AC3E}">
        <p14:creationId xmlns:p14="http://schemas.microsoft.com/office/powerpoint/2010/main" val="369107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BEC0F-2050-F74B-4F72-EC768AEDA783}"/>
              </a:ext>
            </a:extLst>
          </p:cNvPr>
          <p:cNvPicPr>
            <a:picLocks noChangeAspect="1"/>
          </p:cNvPicPr>
          <p:nvPr/>
        </p:nvPicPr>
        <p:blipFill>
          <a:blip r:embed="rId2"/>
          <a:stretch>
            <a:fillRect/>
          </a:stretch>
        </p:blipFill>
        <p:spPr>
          <a:xfrm>
            <a:off x="0" y="1295193"/>
            <a:ext cx="9144000" cy="5350704"/>
          </a:xfrm>
          <a:prstGeom prst="rect">
            <a:avLst/>
          </a:prstGeom>
        </p:spPr>
      </p:pic>
    </p:spTree>
    <p:extLst>
      <p:ext uri="{BB962C8B-B14F-4D97-AF65-F5344CB8AC3E}">
        <p14:creationId xmlns:p14="http://schemas.microsoft.com/office/powerpoint/2010/main" val="62453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992A5-D8A1-A11D-8F77-1C7FEB16B8FB}"/>
              </a:ext>
            </a:extLst>
          </p:cNvPr>
          <p:cNvPicPr>
            <a:picLocks noChangeAspect="1"/>
          </p:cNvPicPr>
          <p:nvPr/>
        </p:nvPicPr>
        <p:blipFill>
          <a:blip r:embed="rId2"/>
          <a:stretch>
            <a:fillRect/>
          </a:stretch>
        </p:blipFill>
        <p:spPr>
          <a:xfrm>
            <a:off x="0" y="1407070"/>
            <a:ext cx="9144000" cy="4043860"/>
          </a:xfrm>
          <a:prstGeom prst="rect">
            <a:avLst/>
          </a:prstGeom>
        </p:spPr>
      </p:pic>
      <p:pic>
        <p:nvPicPr>
          <p:cNvPr id="7" name="Picture 6">
            <a:extLst>
              <a:ext uri="{FF2B5EF4-FFF2-40B4-BE49-F238E27FC236}">
                <a16:creationId xmlns:a16="http://schemas.microsoft.com/office/drawing/2014/main" id="{E0D188B1-C206-5D9E-FD8A-F1F3E0CD8261}"/>
              </a:ext>
            </a:extLst>
          </p:cNvPr>
          <p:cNvPicPr>
            <a:picLocks noChangeAspect="1"/>
          </p:cNvPicPr>
          <p:nvPr/>
        </p:nvPicPr>
        <p:blipFill>
          <a:blip r:embed="rId3"/>
          <a:stretch>
            <a:fillRect/>
          </a:stretch>
        </p:blipFill>
        <p:spPr>
          <a:xfrm>
            <a:off x="0" y="1026849"/>
            <a:ext cx="9144000" cy="380221"/>
          </a:xfrm>
          <a:prstGeom prst="rect">
            <a:avLst/>
          </a:prstGeom>
        </p:spPr>
      </p:pic>
    </p:spTree>
    <p:extLst>
      <p:ext uri="{BB962C8B-B14F-4D97-AF65-F5344CB8AC3E}">
        <p14:creationId xmlns:p14="http://schemas.microsoft.com/office/powerpoint/2010/main" val="3907393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04800" y="4648200"/>
            <a:ext cx="8584676" cy="2082538"/>
          </a:xfrm>
        </p:spPr>
        <p:txBody>
          <a:bodyPr/>
          <a:lstStyle/>
          <a:p>
            <a:pPr algn="ctr">
              <a:defRPr/>
            </a:pPr>
            <a:r>
              <a:rPr lang="en-IN" sz="2700" dirty="0"/>
              <a:t>Session 10</a:t>
            </a:r>
          </a:p>
          <a:p>
            <a:pPr algn="ctr">
              <a:defRPr/>
            </a:pPr>
            <a:r>
              <a:rPr lang="en-IN" sz="2700" dirty="0">
                <a:solidFill>
                  <a:srgbClr val="FF0000"/>
                </a:solidFill>
              </a:rPr>
              <a:t>(Maximum Likelihood Estimation </a:t>
            </a:r>
          </a:p>
          <a:p>
            <a:pPr algn="ctr">
              <a:defRPr/>
            </a:pPr>
            <a:r>
              <a:rPr lang="en-IN" sz="2700" dirty="0">
                <a:solidFill>
                  <a:srgbClr val="FF0000"/>
                </a:solidFill>
              </a:rPr>
              <a:t>&amp; </a:t>
            </a:r>
          </a:p>
          <a:p>
            <a:pPr algn="ctr">
              <a:defRPr/>
            </a:pPr>
            <a:r>
              <a:rPr lang="en-IN" sz="2800" dirty="0">
                <a:solidFill>
                  <a:srgbClr val="FF0000"/>
                </a:solidFill>
              </a:rPr>
              <a:t>ANOVA</a:t>
            </a:r>
            <a:r>
              <a:rPr lang="en-IN" sz="2700" dirty="0">
                <a:solidFill>
                  <a:srgbClr val="FF0000"/>
                </a:solidFill>
              </a:rPr>
              <a:t>)</a:t>
            </a:r>
          </a:p>
          <a:p>
            <a:pPr algn="ctr">
              <a:defRPr/>
            </a:pPr>
            <a:r>
              <a:rPr lang="en-IN" sz="2700" dirty="0"/>
              <a:t>12</a:t>
            </a:r>
            <a:r>
              <a:rPr lang="en-IN" sz="2700" baseline="30000" dirty="0"/>
              <a:t>th</a:t>
            </a:r>
            <a:r>
              <a:rPr lang="en-IN" sz="2700" dirty="0"/>
              <a:t> and 13</a:t>
            </a:r>
            <a:r>
              <a:rPr lang="en-IN" sz="2700" baseline="30000" dirty="0"/>
              <a:t>th</a:t>
            </a:r>
            <a:r>
              <a:rPr lang="en-IN" sz="2700" dirty="0"/>
              <a:t> Aug 2023</a:t>
            </a:r>
          </a:p>
          <a:p>
            <a:pPr algn="ctr">
              <a:defRPr/>
            </a:pPr>
            <a:endParaRPr lang="en-IN" sz="2700" dirty="0"/>
          </a:p>
          <a:p>
            <a:endParaRPr lang="en-IN" dirty="0"/>
          </a:p>
        </p:txBody>
      </p:sp>
    </p:spTree>
    <p:extLst>
      <p:ext uri="{BB962C8B-B14F-4D97-AF65-F5344CB8AC3E}">
        <p14:creationId xmlns:p14="http://schemas.microsoft.com/office/powerpoint/2010/main" val="75252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7FB39C1-7CF8-BDFA-9087-42F721115D4A}"/>
              </a:ext>
            </a:extLst>
          </p:cNvPr>
          <p:cNvSpPr>
            <a:spLocks noChangeArrowheads="1"/>
          </p:cNvSpPr>
          <p:nvPr/>
        </p:nvSpPr>
        <p:spPr bwMode="auto">
          <a:xfrm>
            <a:off x="0" y="1678312"/>
            <a:ext cx="9144001" cy="24314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6" algn="just"/>
            <a:r>
              <a:rPr kumimoji="0" lang="en-US" altLang="en-US" sz="3200" b="1" i="0" u="none" strike="noStrike" cap="none" normalizeH="0" baseline="0" dirty="0">
                <a:ln>
                  <a:noFill/>
                </a:ln>
                <a:solidFill>
                  <a:srgbClr val="FF0000"/>
                </a:solidFill>
                <a:effectLst/>
                <a:latin typeface="Tahoma" panose="020B0604030504040204" pitchFamily="34" charset="0"/>
                <a:cs typeface="Tahoma" panose="020B0604030504040204" pitchFamily="34" charset="0"/>
              </a:rPr>
              <a:t>One-way ANOVA</a:t>
            </a:r>
            <a:endParaRPr kumimoji="0" lang="en-US" altLang="en-US" sz="3200" b="0" i="0" u="none" strike="noStrike" cap="none" normalizeH="0" baseline="0" dirty="0">
              <a:ln>
                <a:noFill/>
              </a:ln>
              <a:solidFill>
                <a:srgbClr val="FF000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ANOVA is a statistical technique used to determine whether differences exist among three or more population means.</a:t>
            </a:r>
            <a:endParaRPr kumimoji="0" lang="en-US" altLang="en-US" sz="2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In one-way ANOVA the effect of one factor on the mean is tested. It is based on independent random samples drawn from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k</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different levels of a factor, also called treatments.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46F491C7-0433-5A7A-1EBC-B901CC475CC1}"/>
              </a:ext>
            </a:extLst>
          </p:cNvPr>
          <p:cNvSpPr txBox="1"/>
          <p:nvPr/>
        </p:nvSpPr>
        <p:spPr>
          <a:xfrm>
            <a:off x="0" y="4440272"/>
            <a:ext cx="9078012" cy="830997"/>
          </a:xfrm>
          <a:prstGeom prst="rect">
            <a:avLst/>
          </a:prstGeom>
          <a:noFill/>
        </p:spPr>
        <p:txBody>
          <a:bodyPr wrap="square">
            <a:spAutoFit/>
          </a:bodyPr>
          <a:lstStyle/>
          <a:p>
            <a:r>
              <a:rPr lang="en-US" sz="2400" b="0" i="0" dirty="0">
                <a:solidFill>
                  <a:srgbClr val="000000"/>
                </a:solidFill>
                <a:effectLst/>
                <a:latin typeface="Times New Roman" panose="02020603050405020304" pitchFamily="18" charset="0"/>
              </a:rPr>
              <a:t>The following notations are used in one-way ANOVA. The data can be represented in the following tabular structure.</a:t>
            </a:r>
            <a:endParaRPr lang="en-IN" sz="2400" dirty="0"/>
          </a:p>
        </p:txBody>
      </p:sp>
    </p:spTree>
    <p:extLst>
      <p:ext uri="{BB962C8B-B14F-4D97-AF65-F5344CB8AC3E}">
        <p14:creationId xmlns:p14="http://schemas.microsoft.com/office/powerpoint/2010/main" val="323060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032B1-613A-C3C1-D3CA-923970A05938}"/>
              </a:ext>
            </a:extLst>
          </p:cNvPr>
          <p:cNvPicPr>
            <a:picLocks noChangeAspect="1"/>
          </p:cNvPicPr>
          <p:nvPr/>
        </p:nvPicPr>
        <p:blipFill>
          <a:blip r:embed="rId2"/>
          <a:stretch>
            <a:fillRect/>
          </a:stretch>
        </p:blipFill>
        <p:spPr>
          <a:xfrm>
            <a:off x="0" y="1338606"/>
            <a:ext cx="9040305" cy="5062194"/>
          </a:xfrm>
          <a:prstGeom prst="rect">
            <a:avLst/>
          </a:prstGeom>
        </p:spPr>
      </p:pic>
    </p:spTree>
    <p:extLst>
      <p:ext uri="{BB962C8B-B14F-4D97-AF65-F5344CB8AC3E}">
        <p14:creationId xmlns:p14="http://schemas.microsoft.com/office/powerpoint/2010/main" val="272329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4B898-2C2B-95A1-C625-4F87378738ED}"/>
              </a:ext>
            </a:extLst>
          </p:cNvPr>
          <p:cNvPicPr>
            <a:picLocks noChangeAspect="1"/>
          </p:cNvPicPr>
          <p:nvPr/>
        </p:nvPicPr>
        <p:blipFill>
          <a:blip r:embed="rId2"/>
          <a:stretch>
            <a:fillRect/>
          </a:stretch>
        </p:blipFill>
        <p:spPr>
          <a:xfrm>
            <a:off x="0" y="1382454"/>
            <a:ext cx="9144000" cy="5188028"/>
          </a:xfrm>
          <a:prstGeom prst="rect">
            <a:avLst/>
          </a:prstGeom>
        </p:spPr>
      </p:pic>
    </p:spTree>
    <p:extLst>
      <p:ext uri="{BB962C8B-B14F-4D97-AF65-F5344CB8AC3E}">
        <p14:creationId xmlns:p14="http://schemas.microsoft.com/office/powerpoint/2010/main" val="3368909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9EE39D4-8047-982B-6EBE-D5CE09E0E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471" y="4298149"/>
            <a:ext cx="8169176" cy="23006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E54C50A-6048-D20C-9943-C26E4B1A985A}"/>
              </a:ext>
            </a:extLst>
          </p:cNvPr>
          <p:cNvPicPr>
            <a:picLocks noChangeAspect="1"/>
          </p:cNvPicPr>
          <p:nvPr/>
        </p:nvPicPr>
        <p:blipFill>
          <a:blip r:embed="rId3"/>
          <a:stretch>
            <a:fillRect/>
          </a:stretch>
        </p:blipFill>
        <p:spPr>
          <a:xfrm>
            <a:off x="569471" y="1329179"/>
            <a:ext cx="8282298" cy="2968970"/>
          </a:xfrm>
          <a:prstGeom prst="rect">
            <a:avLst/>
          </a:prstGeom>
        </p:spPr>
      </p:pic>
    </p:spTree>
    <p:extLst>
      <p:ext uri="{BB962C8B-B14F-4D97-AF65-F5344CB8AC3E}">
        <p14:creationId xmlns:p14="http://schemas.microsoft.com/office/powerpoint/2010/main" val="3476704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16D94-E449-5E90-0C3F-0593694359A8}"/>
              </a:ext>
            </a:extLst>
          </p:cNvPr>
          <p:cNvPicPr>
            <a:picLocks noChangeAspect="1"/>
          </p:cNvPicPr>
          <p:nvPr/>
        </p:nvPicPr>
        <p:blipFill>
          <a:blip r:embed="rId2"/>
          <a:stretch>
            <a:fillRect/>
          </a:stretch>
        </p:blipFill>
        <p:spPr>
          <a:xfrm>
            <a:off x="273377" y="1443581"/>
            <a:ext cx="7814821" cy="602035"/>
          </a:xfrm>
          <a:prstGeom prst="rect">
            <a:avLst/>
          </a:prstGeom>
        </p:spPr>
      </p:pic>
      <p:pic>
        <p:nvPicPr>
          <p:cNvPr id="9" name="Picture 8">
            <a:extLst>
              <a:ext uri="{FF2B5EF4-FFF2-40B4-BE49-F238E27FC236}">
                <a16:creationId xmlns:a16="http://schemas.microsoft.com/office/drawing/2014/main" id="{2CCA055B-E32B-1C80-70A2-93D746CAF527}"/>
              </a:ext>
            </a:extLst>
          </p:cNvPr>
          <p:cNvPicPr>
            <a:picLocks noChangeAspect="1"/>
          </p:cNvPicPr>
          <p:nvPr/>
        </p:nvPicPr>
        <p:blipFill>
          <a:blip r:embed="rId3"/>
          <a:stretch>
            <a:fillRect/>
          </a:stretch>
        </p:blipFill>
        <p:spPr>
          <a:xfrm>
            <a:off x="122548" y="2413262"/>
            <a:ext cx="8898903" cy="3157979"/>
          </a:xfrm>
          <a:prstGeom prst="rect">
            <a:avLst/>
          </a:prstGeom>
        </p:spPr>
      </p:pic>
    </p:spTree>
    <p:extLst>
      <p:ext uri="{BB962C8B-B14F-4D97-AF65-F5344CB8AC3E}">
        <p14:creationId xmlns:p14="http://schemas.microsoft.com/office/powerpoint/2010/main" val="329294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2DD9B-B681-A492-9DCE-2366BC17A3B1}"/>
              </a:ext>
            </a:extLst>
          </p:cNvPr>
          <p:cNvPicPr>
            <a:picLocks noChangeAspect="1"/>
          </p:cNvPicPr>
          <p:nvPr/>
        </p:nvPicPr>
        <p:blipFill>
          <a:blip r:embed="rId2"/>
          <a:stretch>
            <a:fillRect/>
          </a:stretch>
        </p:blipFill>
        <p:spPr>
          <a:xfrm>
            <a:off x="289364" y="1454876"/>
            <a:ext cx="8169348" cy="5049618"/>
          </a:xfrm>
          <a:prstGeom prst="rect">
            <a:avLst/>
          </a:prstGeom>
        </p:spPr>
      </p:pic>
    </p:spTree>
    <p:extLst>
      <p:ext uri="{BB962C8B-B14F-4D97-AF65-F5344CB8AC3E}">
        <p14:creationId xmlns:p14="http://schemas.microsoft.com/office/powerpoint/2010/main" val="3056108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49CB58-790E-3E17-D1DB-8DE4FD499EF1}"/>
              </a:ext>
            </a:extLst>
          </p:cNvPr>
          <p:cNvPicPr>
            <a:picLocks noChangeAspect="1"/>
          </p:cNvPicPr>
          <p:nvPr/>
        </p:nvPicPr>
        <p:blipFill>
          <a:blip r:embed="rId2"/>
          <a:stretch>
            <a:fillRect/>
          </a:stretch>
        </p:blipFill>
        <p:spPr>
          <a:xfrm>
            <a:off x="0" y="1753386"/>
            <a:ext cx="9143999" cy="3949830"/>
          </a:xfrm>
          <a:prstGeom prst="rect">
            <a:avLst/>
          </a:prstGeom>
        </p:spPr>
      </p:pic>
      <p:sp>
        <p:nvSpPr>
          <p:cNvPr id="8" name="TextBox 7">
            <a:extLst>
              <a:ext uri="{FF2B5EF4-FFF2-40B4-BE49-F238E27FC236}">
                <a16:creationId xmlns:a16="http://schemas.microsoft.com/office/drawing/2014/main" id="{58D608B9-39F4-C269-1073-EA1BED85955D}"/>
              </a:ext>
            </a:extLst>
          </p:cNvPr>
          <p:cNvSpPr txBox="1"/>
          <p:nvPr/>
        </p:nvSpPr>
        <p:spPr>
          <a:xfrm>
            <a:off x="273377" y="829559"/>
            <a:ext cx="1732334" cy="523220"/>
          </a:xfrm>
          <a:prstGeom prst="rect">
            <a:avLst/>
          </a:prstGeom>
          <a:noFill/>
        </p:spPr>
        <p:txBody>
          <a:bodyPr wrap="none" rtlCol="0">
            <a:spAutoFit/>
          </a:bodyPr>
          <a:lstStyle/>
          <a:p>
            <a:r>
              <a:rPr lang="en-US" sz="2800" b="1" dirty="0"/>
              <a:t>Example:1</a:t>
            </a:r>
            <a:endParaRPr lang="en-IN" sz="2800" b="1" dirty="0"/>
          </a:p>
        </p:txBody>
      </p:sp>
    </p:spTree>
    <p:extLst>
      <p:ext uri="{BB962C8B-B14F-4D97-AF65-F5344CB8AC3E}">
        <p14:creationId xmlns:p14="http://schemas.microsoft.com/office/powerpoint/2010/main" val="167079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5543D5-3D8A-BF9A-ECFB-89B838AD27FB}"/>
              </a:ext>
            </a:extLst>
          </p:cNvPr>
          <p:cNvPicPr>
            <a:picLocks noChangeAspect="1"/>
          </p:cNvPicPr>
          <p:nvPr/>
        </p:nvPicPr>
        <p:blipFill>
          <a:blip r:embed="rId2"/>
          <a:stretch>
            <a:fillRect/>
          </a:stretch>
        </p:blipFill>
        <p:spPr>
          <a:xfrm>
            <a:off x="37707" y="744441"/>
            <a:ext cx="9068586" cy="2923423"/>
          </a:xfrm>
          <a:prstGeom prst="rect">
            <a:avLst/>
          </a:prstGeom>
        </p:spPr>
      </p:pic>
      <p:pic>
        <p:nvPicPr>
          <p:cNvPr id="9" name="Picture 8">
            <a:extLst>
              <a:ext uri="{FF2B5EF4-FFF2-40B4-BE49-F238E27FC236}">
                <a16:creationId xmlns:a16="http://schemas.microsoft.com/office/drawing/2014/main" id="{19CE70DD-A0A5-372E-D62B-E98C33784B04}"/>
              </a:ext>
            </a:extLst>
          </p:cNvPr>
          <p:cNvPicPr>
            <a:picLocks noChangeAspect="1"/>
          </p:cNvPicPr>
          <p:nvPr/>
        </p:nvPicPr>
        <p:blipFill>
          <a:blip r:embed="rId3"/>
          <a:stretch>
            <a:fillRect/>
          </a:stretch>
        </p:blipFill>
        <p:spPr>
          <a:xfrm>
            <a:off x="103695" y="3824870"/>
            <a:ext cx="8870623" cy="2547650"/>
          </a:xfrm>
          <a:prstGeom prst="rect">
            <a:avLst/>
          </a:prstGeom>
        </p:spPr>
      </p:pic>
    </p:spTree>
    <p:extLst>
      <p:ext uri="{BB962C8B-B14F-4D97-AF65-F5344CB8AC3E}">
        <p14:creationId xmlns:p14="http://schemas.microsoft.com/office/powerpoint/2010/main" val="3555514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475F69-9825-473F-F0D1-AED9A431B009}"/>
              </a:ext>
            </a:extLst>
          </p:cNvPr>
          <p:cNvPicPr>
            <a:picLocks noChangeAspect="1"/>
          </p:cNvPicPr>
          <p:nvPr/>
        </p:nvPicPr>
        <p:blipFill>
          <a:blip r:embed="rId2"/>
          <a:stretch>
            <a:fillRect/>
          </a:stretch>
        </p:blipFill>
        <p:spPr>
          <a:xfrm>
            <a:off x="0" y="1367025"/>
            <a:ext cx="7183224" cy="1640125"/>
          </a:xfrm>
          <a:prstGeom prst="rect">
            <a:avLst/>
          </a:prstGeom>
        </p:spPr>
      </p:pic>
      <p:pic>
        <p:nvPicPr>
          <p:cNvPr id="7" name="Picture 6">
            <a:extLst>
              <a:ext uri="{FF2B5EF4-FFF2-40B4-BE49-F238E27FC236}">
                <a16:creationId xmlns:a16="http://schemas.microsoft.com/office/drawing/2014/main" id="{5A0A4C34-A700-253A-0D10-7B7D115C1F8F}"/>
              </a:ext>
            </a:extLst>
          </p:cNvPr>
          <p:cNvPicPr>
            <a:picLocks noChangeAspect="1"/>
          </p:cNvPicPr>
          <p:nvPr/>
        </p:nvPicPr>
        <p:blipFill>
          <a:blip r:embed="rId3"/>
          <a:stretch>
            <a:fillRect/>
          </a:stretch>
        </p:blipFill>
        <p:spPr>
          <a:xfrm>
            <a:off x="0" y="3007150"/>
            <a:ext cx="9021452" cy="3167406"/>
          </a:xfrm>
          <a:prstGeom prst="rect">
            <a:avLst/>
          </a:prstGeom>
        </p:spPr>
      </p:pic>
    </p:spTree>
    <p:extLst>
      <p:ext uri="{BB962C8B-B14F-4D97-AF65-F5344CB8AC3E}">
        <p14:creationId xmlns:p14="http://schemas.microsoft.com/office/powerpoint/2010/main" val="2609129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CCE29-ED9C-ACB5-F495-A962B219B03D}"/>
              </a:ext>
            </a:extLst>
          </p:cNvPr>
          <p:cNvPicPr>
            <a:picLocks noChangeAspect="1"/>
          </p:cNvPicPr>
          <p:nvPr/>
        </p:nvPicPr>
        <p:blipFill>
          <a:blip r:embed="rId2"/>
          <a:stretch>
            <a:fillRect/>
          </a:stretch>
        </p:blipFill>
        <p:spPr>
          <a:xfrm>
            <a:off x="0" y="1152656"/>
            <a:ext cx="9144000" cy="1691787"/>
          </a:xfrm>
          <a:prstGeom prst="rect">
            <a:avLst/>
          </a:prstGeom>
        </p:spPr>
      </p:pic>
      <p:pic>
        <p:nvPicPr>
          <p:cNvPr id="9" name="Picture 8">
            <a:extLst>
              <a:ext uri="{FF2B5EF4-FFF2-40B4-BE49-F238E27FC236}">
                <a16:creationId xmlns:a16="http://schemas.microsoft.com/office/drawing/2014/main" id="{D9F12045-7EAE-CF1B-947D-929A75B3E5D9}"/>
              </a:ext>
            </a:extLst>
          </p:cNvPr>
          <p:cNvPicPr>
            <a:picLocks noChangeAspect="1"/>
          </p:cNvPicPr>
          <p:nvPr/>
        </p:nvPicPr>
        <p:blipFill>
          <a:blip r:embed="rId3"/>
          <a:stretch>
            <a:fillRect/>
          </a:stretch>
        </p:blipFill>
        <p:spPr>
          <a:xfrm>
            <a:off x="427458" y="2844443"/>
            <a:ext cx="7598003" cy="1691787"/>
          </a:xfrm>
          <a:prstGeom prst="rect">
            <a:avLst/>
          </a:prstGeom>
        </p:spPr>
      </p:pic>
      <p:pic>
        <p:nvPicPr>
          <p:cNvPr id="11" name="Picture 10">
            <a:extLst>
              <a:ext uri="{FF2B5EF4-FFF2-40B4-BE49-F238E27FC236}">
                <a16:creationId xmlns:a16="http://schemas.microsoft.com/office/drawing/2014/main" id="{C7B04BD8-6060-B6F7-F4F0-DE487FE0DB25}"/>
              </a:ext>
            </a:extLst>
          </p:cNvPr>
          <p:cNvPicPr>
            <a:picLocks noChangeAspect="1"/>
          </p:cNvPicPr>
          <p:nvPr/>
        </p:nvPicPr>
        <p:blipFill>
          <a:blip r:embed="rId4"/>
          <a:stretch>
            <a:fillRect/>
          </a:stretch>
        </p:blipFill>
        <p:spPr>
          <a:xfrm>
            <a:off x="526611" y="4450606"/>
            <a:ext cx="7399695" cy="1991270"/>
          </a:xfrm>
          <a:prstGeom prst="rect">
            <a:avLst/>
          </a:prstGeom>
        </p:spPr>
      </p:pic>
    </p:spTree>
    <p:extLst>
      <p:ext uri="{BB962C8B-B14F-4D97-AF65-F5344CB8AC3E}">
        <p14:creationId xmlns:p14="http://schemas.microsoft.com/office/powerpoint/2010/main" val="357373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92"/>
            <a:ext cx="6798734"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F0000"/>
                </a:solidFill>
              </a:rPr>
              <a:t>Maximum Likelihood Estimation (MLE)</a:t>
            </a:r>
            <a:endParaRPr lang="en-US" sz="3200" dirty="0">
              <a:solidFill>
                <a:srgbClr val="FF0000"/>
              </a:solidFill>
            </a:endParaRPr>
          </a:p>
        </p:txBody>
      </p:sp>
      <p:sp>
        <p:nvSpPr>
          <p:cNvPr id="3" name="Content Placeholder 2"/>
          <p:cNvSpPr>
            <a:spLocks noGrp="1"/>
          </p:cNvSpPr>
          <p:nvPr>
            <p:ph idx="1"/>
          </p:nvPr>
        </p:nvSpPr>
        <p:spPr>
          <a:xfrm>
            <a:off x="228600" y="1451510"/>
            <a:ext cx="8631936" cy="4876137"/>
          </a:xfrm>
        </p:spPr>
        <p:txBody>
          <a:bodyPr>
            <a:noAutofit/>
          </a:bodyPr>
          <a:lstStyle/>
          <a:p>
            <a:pPr marL="342900" indent="-342900">
              <a:lnSpc>
                <a:spcPct val="150000"/>
              </a:lnSpc>
              <a:spcBef>
                <a:spcPts val="0"/>
              </a:spcBef>
              <a:buFont typeface="Wingdings" panose="05000000000000000000" pitchFamily="2" charset="2"/>
              <a:buChar char="v"/>
            </a:pPr>
            <a:r>
              <a:rPr lang="en-US" sz="2400" dirty="0">
                <a:latin typeface="+mn-lt"/>
              </a:rPr>
              <a:t>Method of Maximum Likelihood Estimation is the best and most popular one among all methods to obtain an almost good or best estimator for a population parameter. </a:t>
            </a:r>
          </a:p>
          <a:p>
            <a:pPr marL="342900" indent="-342900">
              <a:lnSpc>
                <a:spcPct val="150000"/>
              </a:lnSpc>
              <a:spcBef>
                <a:spcPts val="0"/>
              </a:spcBef>
              <a:buFont typeface="Wingdings" panose="05000000000000000000" pitchFamily="2" charset="2"/>
              <a:buChar char="v"/>
            </a:pPr>
            <a:r>
              <a:rPr lang="en-US" sz="2400" dirty="0">
                <a:latin typeface="+mn-lt"/>
              </a:rPr>
              <a:t>It is a method of obtaining an estimator which most (maximum) likely estimates the true value of the parameter i.e., finding an estimator that can give most likely nearer value for the unknown true value of parameter.</a:t>
            </a:r>
          </a:p>
          <a:p>
            <a:pPr marL="342900" indent="-342900">
              <a:lnSpc>
                <a:spcPct val="150000"/>
              </a:lnSpc>
              <a:spcBef>
                <a:spcPts val="0"/>
              </a:spcBef>
              <a:buFont typeface="Wingdings" panose="05000000000000000000" pitchFamily="2" charset="2"/>
              <a:buChar char="v"/>
            </a:pPr>
            <a:r>
              <a:rPr lang="en-US" sz="2400" dirty="0">
                <a:latin typeface="+mn-lt"/>
              </a:rPr>
              <a:t>The corresponding estimator is called maximum likelihood estimator (MLE).</a:t>
            </a:r>
          </a:p>
        </p:txBody>
      </p:sp>
    </p:spTree>
    <p:extLst>
      <p:ext uri="{BB962C8B-B14F-4D97-AF65-F5344CB8AC3E}">
        <p14:creationId xmlns:p14="http://schemas.microsoft.com/office/powerpoint/2010/main" val="1214693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957638-B22F-1219-1C5E-137200164E1A}"/>
              </a:ext>
            </a:extLst>
          </p:cNvPr>
          <p:cNvPicPr>
            <a:picLocks noChangeAspect="1"/>
          </p:cNvPicPr>
          <p:nvPr/>
        </p:nvPicPr>
        <p:blipFill>
          <a:blip r:embed="rId2"/>
          <a:stretch>
            <a:fillRect/>
          </a:stretch>
        </p:blipFill>
        <p:spPr>
          <a:xfrm>
            <a:off x="75414" y="1432874"/>
            <a:ext cx="9068585" cy="4751110"/>
          </a:xfrm>
          <a:prstGeom prst="rect">
            <a:avLst/>
          </a:prstGeom>
        </p:spPr>
      </p:pic>
    </p:spTree>
    <p:extLst>
      <p:ext uri="{BB962C8B-B14F-4D97-AF65-F5344CB8AC3E}">
        <p14:creationId xmlns:p14="http://schemas.microsoft.com/office/powerpoint/2010/main" val="4271859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C1FF5-757A-E64D-B1F7-F8B99EB9B3A3}"/>
              </a:ext>
            </a:extLst>
          </p:cNvPr>
          <p:cNvPicPr>
            <a:picLocks noChangeAspect="1"/>
          </p:cNvPicPr>
          <p:nvPr/>
        </p:nvPicPr>
        <p:blipFill>
          <a:blip r:embed="rId2"/>
          <a:stretch>
            <a:fillRect/>
          </a:stretch>
        </p:blipFill>
        <p:spPr>
          <a:xfrm>
            <a:off x="153379" y="1743959"/>
            <a:ext cx="8990621" cy="3996965"/>
          </a:xfrm>
          <a:prstGeom prst="rect">
            <a:avLst/>
          </a:prstGeom>
        </p:spPr>
      </p:pic>
    </p:spTree>
    <p:extLst>
      <p:ext uri="{BB962C8B-B14F-4D97-AF65-F5344CB8AC3E}">
        <p14:creationId xmlns:p14="http://schemas.microsoft.com/office/powerpoint/2010/main" val="354936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460C3A-D3C1-0FD4-B05B-602CA0008FB5}"/>
              </a:ext>
            </a:extLst>
          </p:cNvPr>
          <p:cNvPicPr>
            <a:picLocks noChangeAspect="1"/>
          </p:cNvPicPr>
          <p:nvPr/>
        </p:nvPicPr>
        <p:blipFill>
          <a:blip r:embed="rId2"/>
          <a:stretch>
            <a:fillRect/>
          </a:stretch>
        </p:blipFill>
        <p:spPr>
          <a:xfrm>
            <a:off x="353964" y="2324003"/>
            <a:ext cx="8436071" cy="3435773"/>
          </a:xfrm>
          <a:prstGeom prst="rect">
            <a:avLst/>
          </a:prstGeom>
        </p:spPr>
      </p:pic>
      <p:sp>
        <p:nvSpPr>
          <p:cNvPr id="8" name="TextBox 7">
            <a:extLst>
              <a:ext uri="{FF2B5EF4-FFF2-40B4-BE49-F238E27FC236}">
                <a16:creationId xmlns:a16="http://schemas.microsoft.com/office/drawing/2014/main" id="{8563EBAF-0C12-5714-8A6F-D9A24675E59E}"/>
              </a:ext>
            </a:extLst>
          </p:cNvPr>
          <p:cNvSpPr txBox="1"/>
          <p:nvPr/>
        </p:nvSpPr>
        <p:spPr>
          <a:xfrm>
            <a:off x="353964" y="1480008"/>
            <a:ext cx="1579278" cy="461665"/>
          </a:xfrm>
          <a:prstGeom prst="rect">
            <a:avLst/>
          </a:prstGeom>
          <a:noFill/>
        </p:spPr>
        <p:txBody>
          <a:bodyPr wrap="none" rtlCol="0">
            <a:spAutoFit/>
          </a:bodyPr>
          <a:lstStyle/>
          <a:p>
            <a:r>
              <a:rPr lang="en-US" sz="2400" b="1" dirty="0"/>
              <a:t>Example :2</a:t>
            </a:r>
            <a:endParaRPr lang="en-IN" sz="2400" b="1" dirty="0"/>
          </a:p>
        </p:txBody>
      </p:sp>
    </p:spTree>
    <p:extLst>
      <p:ext uri="{BB962C8B-B14F-4D97-AF65-F5344CB8AC3E}">
        <p14:creationId xmlns:p14="http://schemas.microsoft.com/office/powerpoint/2010/main" val="21844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83B3DE-3160-AC92-489B-47A0798EB5C3}"/>
              </a:ext>
            </a:extLst>
          </p:cNvPr>
          <p:cNvPicPr>
            <a:picLocks noChangeAspect="1"/>
          </p:cNvPicPr>
          <p:nvPr/>
        </p:nvPicPr>
        <p:blipFill>
          <a:blip r:embed="rId2"/>
          <a:stretch>
            <a:fillRect/>
          </a:stretch>
        </p:blipFill>
        <p:spPr>
          <a:xfrm>
            <a:off x="0" y="1564849"/>
            <a:ext cx="9144000" cy="4920791"/>
          </a:xfrm>
          <a:prstGeom prst="rect">
            <a:avLst/>
          </a:prstGeom>
        </p:spPr>
      </p:pic>
    </p:spTree>
    <p:extLst>
      <p:ext uri="{BB962C8B-B14F-4D97-AF65-F5344CB8AC3E}">
        <p14:creationId xmlns:p14="http://schemas.microsoft.com/office/powerpoint/2010/main" val="987255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1EF61-16E5-6697-96EF-ABF38ECF95E2}"/>
              </a:ext>
            </a:extLst>
          </p:cNvPr>
          <p:cNvPicPr>
            <a:picLocks noChangeAspect="1"/>
          </p:cNvPicPr>
          <p:nvPr/>
        </p:nvPicPr>
        <p:blipFill>
          <a:blip r:embed="rId2"/>
          <a:stretch>
            <a:fillRect/>
          </a:stretch>
        </p:blipFill>
        <p:spPr>
          <a:xfrm>
            <a:off x="65988" y="1545996"/>
            <a:ext cx="8533531" cy="4515439"/>
          </a:xfrm>
          <a:prstGeom prst="rect">
            <a:avLst/>
          </a:prstGeom>
        </p:spPr>
      </p:pic>
    </p:spTree>
    <p:extLst>
      <p:ext uri="{BB962C8B-B14F-4D97-AF65-F5344CB8AC3E}">
        <p14:creationId xmlns:p14="http://schemas.microsoft.com/office/powerpoint/2010/main" val="1544589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775AAE-1C46-6520-E014-FD3D48E3CF50}"/>
              </a:ext>
            </a:extLst>
          </p:cNvPr>
          <p:cNvPicPr>
            <a:picLocks noChangeAspect="1"/>
          </p:cNvPicPr>
          <p:nvPr/>
        </p:nvPicPr>
        <p:blipFill>
          <a:blip r:embed="rId2"/>
          <a:stretch>
            <a:fillRect/>
          </a:stretch>
        </p:blipFill>
        <p:spPr>
          <a:xfrm>
            <a:off x="368738" y="1433828"/>
            <a:ext cx="8049397" cy="1995172"/>
          </a:xfrm>
          <a:prstGeom prst="rect">
            <a:avLst/>
          </a:prstGeom>
        </p:spPr>
      </p:pic>
      <p:pic>
        <p:nvPicPr>
          <p:cNvPr id="7" name="Picture 6">
            <a:extLst>
              <a:ext uri="{FF2B5EF4-FFF2-40B4-BE49-F238E27FC236}">
                <a16:creationId xmlns:a16="http://schemas.microsoft.com/office/drawing/2014/main" id="{669C2D88-2676-FAA7-BF84-1ABDF8359613}"/>
              </a:ext>
            </a:extLst>
          </p:cNvPr>
          <p:cNvPicPr>
            <a:picLocks noChangeAspect="1"/>
          </p:cNvPicPr>
          <p:nvPr/>
        </p:nvPicPr>
        <p:blipFill>
          <a:blip r:embed="rId3"/>
          <a:stretch>
            <a:fillRect/>
          </a:stretch>
        </p:blipFill>
        <p:spPr>
          <a:xfrm>
            <a:off x="113123" y="3536600"/>
            <a:ext cx="7965648" cy="2279738"/>
          </a:xfrm>
          <a:prstGeom prst="rect">
            <a:avLst/>
          </a:prstGeom>
        </p:spPr>
      </p:pic>
    </p:spTree>
    <p:extLst>
      <p:ext uri="{BB962C8B-B14F-4D97-AF65-F5344CB8AC3E}">
        <p14:creationId xmlns:p14="http://schemas.microsoft.com/office/powerpoint/2010/main" val="426064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597313-98BD-9150-995D-F621890DDFD3}"/>
              </a:ext>
            </a:extLst>
          </p:cNvPr>
          <p:cNvPicPr>
            <a:picLocks noChangeAspect="1"/>
          </p:cNvPicPr>
          <p:nvPr/>
        </p:nvPicPr>
        <p:blipFill>
          <a:blip r:embed="rId2"/>
          <a:stretch>
            <a:fillRect/>
          </a:stretch>
        </p:blipFill>
        <p:spPr>
          <a:xfrm>
            <a:off x="0" y="1442301"/>
            <a:ext cx="9144000" cy="4449452"/>
          </a:xfrm>
          <a:prstGeom prst="rect">
            <a:avLst/>
          </a:prstGeom>
        </p:spPr>
      </p:pic>
    </p:spTree>
    <p:extLst>
      <p:ext uri="{BB962C8B-B14F-4D97-AF65-F5344CB8AC3E}">
        <p14:creationId xmlns:p14="http://schemas.microsoft.com/office/powerpoint/2010/main" val="1419244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77E7A2-23E0-8D7F-F33C-312F73449139}"/>
              </a:ext>
            </a:extLst>
          </p:cNvPr>
          <p:cNvPicPr>
            <a:picLocks noChangeAspect="1"/>
          </p:cNvPicPr>
          <p:nvPr/>
        </p:nvPicPr>
        <p:blipFill>
          <a:blip r:embed="rId2"/>
          <a:stretch>
            <a:fillRect/>
          </a:stretch>
        </p:blipFill>
        <p:spPr>
          <a:xfrm>
            <a:off x="1" y="1677971"/>
            <a:ext cx="9144000" cy="4515439"/>
          </a:xfrm>
          <a:prstGeom prst="rect">
            <a:avLst/>
          </a:prstGeom>
        </p:spPr>
      </p:pic>
    </p:spTree>
    <p:extLst>
      <p:ext uri="{BB962C8B-B14F-4D97-AF65-F5344CB8AC3E}">
        <p14:creationId xmlns:p14="http://schemas.microsoft.com/office/powerpoint/2010/main" val="3531548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6A5DCF-63E7-B2A7-0A87-DA5716820E63}"/>
              </a:ext>
            </a:extLst>
          </p:cNvPr>
          <p:cNvPicPr>
            <a:picLocks noChangeAspect="1"/>
          </p:cNvPicPr>
          <p:nvPr/>
        </p:nvPicPr>
        <p:blipFill>
          <a:blip r:embed="rId2"/>
          <a:stretch>
            <a:fillRect/>
          </a:stretch>
        </p:blipFill>
        <p:spPr>
          <a:xfrm>
            <a:off x="0" y="1480009"/>
            <a:ext cx="9144000" cy="4487158"/>
          </a:xfrm>
          <a:prstGeom prst="rect">
            <a:avLst/>
          </a:prstGeom>
        </p:spPr>
      </p:pic>
      <p:sp>
        <p:nvSpPr>
          <p:cNvPr id="6" name="TextBox 5">
            <a:extLst>
              <a:ext uri="{FF2B5EF4-FFF2-40B4-BE49-F238E27FC236}">
                <a16:creationId xmlns:a16="http://schemas.microsoft.com/office/drawing/2014/main" id="{DD835776-7E10-9E69-9DC8-D873DBA46B99}"/>
              </a:ext>
            </a:extLst>
          </p:cNvPr>
          <p:cNvSpPr txBox="1"/>
          <p:nvPr/>
        </p:nvSpPr>
        <p:spPr>
          <a:xfrm>
            <a:off x="2143359" y="5462337"/>
            <a:ext cx="3286894" cy="400110"/>
          </a:xfrm>
          <a:prstGeom prst="rect">
            <a:avLst/>
          </a:prstGeom>
          <a:noFill/>
        </p:spPr>
        <p:txBody>
          <a:bodyPr wrap="square" rtlCol="0">
            <a:spAutoFit/>
          </a:bodyPr>
          <a:lstStyle/>
          <a:p>
            <a:r>
              <a:rPr lang="en-IN" sz="2000" b="0" i="0" dirty="0">
                <a:solidFill>
                  <a:srgbClr val="000000"/>
                </a:solidFill>
                <a:effectLst/>
                <a:latin typeface="-apple-system"/>
              </a:rPr>
              <a:t>p-value equals </a:t>
            </a:r>
            <a:r>
              <a:rPr lang="en-IN" sz="2000" b="1" i="0" dirty="0">
                <a:solidFill>
                  <a:srgbClr val="BF344E"/>
                </a:solidFill>
                <a:effectLst/>
                <a:latin typeface="-apple-system"/>
              </a:rPr>
              <a:t>0.508553</a:t>
            </a:r>
            <a:endParaRPr lang="en-IN" sz="2000" dirty="0"/>
          </a:p>
        </p:txBody>
      </p:sp>
    </p:spTree>
    <p:extLst>
      <p:ext uri="{BB962C8B-B14F-4D97-AF65-F5344CB8AC3E}">
        <p14:creationId xmlns:p14="http://schemas.microsoft.com/office/powerpoint/2010/main" val="2121405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00DBE-9EBB-7C92-1823-A6A56EF257F2}"/>
              </a:ext>
            </a:extLst>
          </p:cNvPr>
          <p:cNvPicPr>
            <a:picLocks noChangeAspect="1"/>
          </p:cNvPicPr>
          <p:nvPr/>
        </p:nvPicPr>
        <p:blipFill>
          <a:blip r:embed="rId2"/>
          <a:stretch>
            <a:fillRect/>
          </a:stretch>
        </p:blipFill>
        <p:spPr>
          <a:xfrm>
            <a:off x="1" y="1480008"/>
            <a:ext cx="9143999" cy="2969444"/>
          </a:xfrm>
          <a:prstGeom prst="rect">
            <a:avLst/>
          </a:prstGeom>
        </p:spPr>
      </p:pic>
      <p:sp>
        <p:nvSpPr>
          <p:cNvPr id="6" name="TextBox 5">
            <a:extLst>
              <a:ext uri="{FF2B5EF4-FFF2-40B4-BE49-F238E27FC236}">
                <a16:creationId xmlns:a16="http://schemas.microsoft.com/office/drawing/2014/main" id="{A05F1477-757C-1F60-BF73-D2E989CB20A4}"/>
              </a:ext>
            </a:extLst>
          </p:cNvPr>
          <p:cNvSpPr txBox="1"/>
          <p:nvPr/>
        </p:nvSpPr>
        <p:spPr>
          <a:xfrm>
            <a:off x="2191380" y="593889"/>
            <a:ext cx="4761240" cy="584775"/>
          </a:xfrm>
          <a:prstGeom prst="rect">
            <a:avLst/>
          </a:prstGeom>
          <a:noFill/>
        </p:spPr>
        <p:txBody>
          <a:bodyPr wrap="none" rtlCol="0">
            <a:spAutoFit/>
          </a:bodyPr>
          <a:lstStyle/>
          <a:p>
            <a:r>
              <a:rPr lang="en-US" sz="3200" b="1" dirty="0">
                <a:solidFill>
                  <a:srgbClr val="FF0000"/>
                </a:solidFill>
              </a:rPr>
              <a:t>TWO-WAY CLASSIFICATION</a:t>
            </a:r>
            <a:endParaRPr lang="en-IN" sz="3200" b="1" dirty="0">
              <a:solidFill>
                <a:srgbClr val="FF0000"/>
              </a:solidFill>
            </a:endParaRPr>
          </a:p>
        </p:txBody>
      </p:sp>
    </p:spTree>
    <p:extLst>
      <p:ext uri="{BB962C8B-B14F-4D97-AF65-F5344CB8AC3E}">
        <p14:creationId xmlns:p14="http://schemas.microsoft.com/office/powerpoint/2010/main" val="72571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spcBef>
                <a:spcPts val="0"/>
              </a:spcBef>
            </a:pPr>
            <a:r>
              <a:rPr lang="en-US" sz="2400" dirty="0">
                <a:latin typeface="+mn-lt"/>
              </a:rPr>
              <a:t>Suppose we have a random sample  x</a:t>
            </a:r>
            <a:r>
              <a:rPr lang="en-US" sz="2400" baseline="-25000" dirty="0">
                <a:latin typeface="+mn-lt"/>
              </a:rPr>
              <a:t>1</a:t>
            </a:r>
            <a:r>
              <a:rPr lang="en-US" sz="2400" dirty="0">
                <a:latin typeface="+mn-lt"/>
              </a:rPr>
              <a:t>,x</a:t>
            </a:r>
            <a:r>
              <a:rPr lang="en-US" sz="2400" baseline="-25000" dirty="0">
                <a:latin typeface="+mn-lt"/>
              </a:rPr>
              <a:t>2</a:t>
            </a:r>
            <a:r>
              <a:rPr lang="en-US" sz="2400" dirty="0">
                <a:latin typeface="+mn-lt"/>
              </a:rPr>
              <a:t>, ..,</a:t>
            </a:r>
            <a:r>
              <a:rPr lang="en-US" sz="2400" dirty="0" err="1">
                <a:latin typeface="+mn-lt"/>
              </a:rPr>
              <a:t>x</a:t>
            </a:r>
            <a:r>
              <a:rPr lang="en-US" sz="2400" baseline="-25000" dirty="0" err="1">
                <a:latin typeface="+mn-lt"/>
              </a:rPr>
              <a:t>n</a:t>
            </a:r>
            <a:r>
              <a:rPr lang="en-US" sz="2400" dirty="0">
                <a:latin typeface="+mn-lt"/>
              </a:rPr>
              <a:t>  whose assumed probability distribution depends on some unknown parameter </a:t>
            </a:r>
            <a:r>
              <a:rPr lang="el-GR" sz="2400" dirty="0">
                <a:latin typeface="+mn-lt"/>
              </a:rPr>
              <a:t>θ</a:t>
            </a:r>
            <a:r>
              <a:rPr lang="en-US" sz="2400" dirty="0">
                <a:latin typeface="+mn-lt"/>
              </a:rPr>
              <a:t>.</a:t>
            </a:r>
          </a:p>
          <a:p>
            <a:pPr algn="just">
              <a:lnSpc>
                <a:spcPct val="150000"/>
              </a:lnSpc>
              <a:spcBef>
                <a:spcPts val="0"/>
              </a:spcBef>
            </a:pPr>
            <a:r>
              <a:rPr lang="en-US" sz="2400" dirty="0">
                <a:latin typeface="+mn-lt"/>
              </a:rPr>
              <a:t>Ex: </a:t>
            </a:r>
          </a:p>
          <a:p>
            <a:pPr marL="0" indent="0" algn="just">
              <a:lnSpc>
                <a:spcPct val="150000"/>
              </a:lnSpc>
              <a:spcBef>
                <a:spcPts val="0"/>
              </a:spcBef>
              <a:buNone/>
            </a:pPr>
            <a:r>
              <a:rPr lang="en-US" sz="2400" dirty="0">
                <a:latin typeface="+mn-lt"/>
              </a:rPr>
              <a:t>1) For Binomial unknown parameters are n, p.</a:t>
            </a:r>
          </a:p>
          <a:p>
            <a:pPr marL="0" indent="0" algn="just">
              <a:lnSpc>
                <a:spcPct val="150000"/>
              </a:lnSpc>
              <a:spcBef>
                <a:spcPts val="0"/>
              </a:spcBef>
              <a:buNone/>
            </a:pPr>
            <a:r>
              <a:rPr lang="en-US" sz="2400" dirty="0">
                <a:latin typeface="+mn-lt"/>
              </a:rPr>
              <a:t>2) For Poisson unknown parameter is </a:t>
            </a:r>
            <a:r>
              <a:rPr lang="el-GR" sz="2400" dirty="0">
                <a:latin typeface="+mn-lt"/>
              </a:rPr>
              <a:t>λ</a:t>
            </a:r>
            <a:r>
              <a:rPr lang="en-US" sz="2400" dirty="0">
                <a:latin typeface="+mn-lt"/>
              </a:rPr>
              <a:t>.</a:t>
            </a:r>
          </a:p>
          <a:p>
            <a:pPr marL="0" indent="0" algn="just">
              <a:lnSpc>
                <a:spcPct val="150000"/>
              </a:lnSpc>
              <a:spcBef>
                <a:spcPts val="0"/>
              </a:spcBef>
              <a:buNone/>
            </a:pPr>
            <a:r>
              <a:rPr lang="en-US" sz="2400" dirty="0">
                <a:latin typeface="+mn-lt"/>
              </a:rPr>
              <a:t>Our goal is to find good estimator of </a:t>
            </a:r>
            <a:r>
              <a:rPr lang="el-GR" sz="2400" dirty="0">
                <a:latin typeface="+mn-lt"/>
              </a:rPr>
              <a:t>θ</a:t>
            </a:r>
            <a:r>
              <a:rPr lang="en-US" sz="2400" dirty="0">
                <a:latin typeface="+mn-lt"/>
              </a:rPr>
              <a:t>(population parameter) using sample and which can be done with the help of MLE.</a:t>
            </a:r>
          </a:p>
          <a:p>
            <a:pPr algn="just">
              <a:lnSpc>
                <a:spcPct val="150000"/>
              </a:lnSpc>
              <a:spcBef>
                <a:spcPts val="0"/>
              </a:spcBef>
            </a:pPr>
            <a:endParaRPr lang="en-US" sz="2400" dirty="0">
              <a:latin typeface="+mn-lt"/>
            </a:endParaRPr>
          </a:p>
          <a:p>
            <a:endParaRPr lang="en-US" sz="2400" dirty="0"/>
          </a:p>
          <a:p>
            <a:endParaRPr lang="en-US" sz="2400" dirty="0"/>
          </a:p>
        </p:txBody>
      </p:sp>
      <p:sp>
        <p:nvSpPr>
          <p:cNvPr id="3" name="Title 2"/>
          <p:cNvSpPr>
            <a:spLocks noGrp="1"/>
          </p:cNvSpPr>
          <p:nvPr>
            <p:ph type="title" idx="4294967295"/>
          </p:nvPr>
        </p:nvSpPr>
        <p:spPr>
          <a:xfrm>
            <a:off x="66239" y="26442"/>
            <a:ext cx="6791761" cy="1192758"/>
          </a:xfrm>
        </p:spPr>
        <p:txBody>
          <a:bodyPr/>
          <a:lstStyle/>
          <a:p>
            <a:r>
              <a:rPr lang="en-US" sz="3200" b="1" dirty="0">
                <a:solidFill>
                  <a:srgbClr val="FF0000"/>
                </a:solidFill>
              </a:rPr>
              <a:t>Maximum Likelihood Estimation (MLE) </a:t>
            </a:r>
          </a:p>
        </p:txBody>
      </p:sp>
    </p:spTree>
    <p:extLst>
      <p:ext uri="{BB962C8B-B14F-4D97-AF65-F5344CB8AC3E}">
        <p14:creationId xmlns:p14="http://schemas.microsoft.com/office/powerpoint/2010/main" val="243590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44741C-E534-AAAC-0DC5-8024DD08614E}"/>
              </a:ext>
            </a:extLst>
          </p:cNvPr>
          <p:cNvPicPr>
            <a:picLocks noChangeAspect="1"/>
          </p:cNvPicPr>
          <p:nvPr/>
        </p:nvPicPr>
        <p:blipFill>
          <a:blip r:embed="rId2"/>
          <a:stretch>
            <a:fillRect/>
          </a:stretch>
        </p:blipFill>
        <p:spPr>
          <a:xfrm>
            <a:off x="0" y="1331258"/>
            <a:ext cx="9059159" cy="4946993"/>
          </a:xfrm>
          <a:prstGeom prst="rect">
            <a:avLst/>
          </a:prstGeom>
        </p:spPr>
      </p:pic>
    </p:spTree>
    <p:extLst>
      <p:ext uri="{BB962C8B-B14F-4D97-AF65-F5344CB8AC3E}">
        <p14:creationId xmlns:p14="http://schemas.microsoft.com/office/powerpoint/2010/main" val="281372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243A7A-E23A-DF92-0A09-82D0507AF83F}"/>
              </a:ext>
            </a:extLst>
          </p:cNvPr>
          <p:cNvPicPr>
            <a:picLocks noChangeAspect="1"/>
          </p:cNvPicPr>
          <p:nvPr/>
        </p:nvPicPr>
        <p:blipFill>
          <a:blip r:embed="rId2"/>
          <a:stretch>
            <a:fillRect/>
          </a:stretch>
        </p:blipFill>
        <p:spPr>
          <a:xfrm>
            <a:off x="37707" y="1435008"/>
            <a:ext cx="9068586" cy="4975219"/>
          </a:xfrm>
          <a:prstGeom prst="rect">
            <a:avLst/>
          </a:prstGeom>
        </p:spPr>
      </p:pic>
    </p:spTree>
    <p:extLst>
      <p:ext uri="{BB962C8B-B14F-4D97-AF65-F5344CB8AC3E}">
        <p14:creationId xmlns:p14="http://schemas.microsoft.com/office/powerpoint/2010/main" val="3276275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4B8D87-3DC6-AC2B-65BE-68945E379175}"/>
              </a:ext>
            </a:extLst>
          </p:cNvPr>
          <p:cNvPicPr>
            <a:picLocks noChangeAspect="1"/>
          </p:cNvPicPr>
          <p:nvPr/>
        </p:nvPicPr>
        <p:blipFill>
          <a:blip r:embed="rId2"/>
          <a:stretch>
            <a:fillRect/>
          </a:stretch>
        </p:blipFill>
        <p:spPr>
          <a:xfrm>
            <a:off x="160256" y="1563031"/>
            <a:ext cx="8729220" cy="3093810"/>
          </a:xfrm>
          <a:prstGeom prst="rect">
            <a:avLst/>
          </a:prstGeom>
        </p:spPr>
      </p:pic>
    </p:spTree>
    <p:extLst>
      <p:ext uri="{BB962C8B-B14F-4D97-AF65-F5344CB8AC3E}">
        <p14:creationId xmlns:p14="http://schemas.microsoft.com/office/powerpoint/2010/main" val="1945551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7F19AE-AECE-4D40-B749-0C2B70A87C64}"/>
              </a:ext>
            </a:extLst>
          </p:cNvPr>
          <p:cNvPicPr>
            <a:picLocks noChangeAspect="1"/>
          </p:cNvPicPr>
          <p:nvPr/>
        </p:nvPicPr>
        <p:blipFill>
          <a:blip r:embed="rId2"/>
          <a:stretch>
            <a:fillRect/>
          </a:stretch>
        </p:blipFill>
        <p:spPr>
          <a:xfrm>
            <a:off x="65988" y="1574276"/>
            <a:ext cx="8540683" cy="4383463"/>
          </a:xfrm>
          <a:prstGeom prst="rect">
            <a:avLst/>
          </a:prstGeom>
        </p:spPr>
      </p:pic>
    </p:spTree>
    <p:extLst>
      <p:ext uri="{BB962C8B-B14F-4D97-AF65-F5344CB8AC3E}">
        <p14:creationId xmlns:p14="http://schemas.microsoft.com/office/powerpoint/2010/main" val="368285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3EDA2A-2056-040E-DC4A-42DEB37C3A50}"/>
              </a:ext>
            </a:extLst>
          </p:cNvPr>
          <p:cNvPicPr>
            <a:picLocks noChangeAspect="1"/>
          </p:cNvPicPr>
          <p:nvPr/>
        </p:nvPicPr>
        <p:blipFill>
          <a:blip r:embed="rId2"/>
          <a:stretch>
            <a:fillRect/>
          </a:stretch>
        </p:blipFill>
        <p:spPr>
          <a:xfrm>
            <a:off x="0" y="1329180"/>
            <a:ext cx="8512403" cy="4374036"/>
          </a:xfrm>
          <a:prstGeom prst="rect">
            <a:avLst/>
          </a:prstGeom>
        </p:spPr>
      </p:pic>
    </p:spTree>
    <p:extLst>
      <p:ext uri="{BB962C8B-B14F-4D97-AF65-F5344CB8AC3E}">
        <p14:creationId xmlns:p14="http://schemas.microsoft.com/office/powerpoint/2010/main" val="4059710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29FA3-5F79-FFBA-047E-FF15D3632584}"/>
              </a:ext>
            </a:extLst>
          </p:cNvPr>
          <p:cNvPicPr>
            <a:picLocks noChangeAspect="1"/>
          </p:cNvPicPr>
          <p:nvPr/>
        </p:nvPicPr>
        <p:blipFill>
          <a:blip r:embed="rId2"/>
          <a:stretch>
            <a:fillRect/>
          </a:stretch>
        </p:blipFill>
        <p:spPr>
          <a:xfrm>
            <a:off x="131975" y="1461155"/>
            <a:ext cx="8729221" cy="4741682"/>
          </a:xfrm>
          <a:prstGeom prst="rect">
            <a:avLst/>
          </a:prstGeom>
        </p:spPr>
      </p:pic>
    </p:spTree>
    <p:extLst>
      <p:ext uri="{BB962C8B-B14F-4D97-AF65-F5344CB8AC3E}">
        <p14:creationId xmlns:p14="http://schemas.microsoft.com/office/powerpoint/2010/main" val="421600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79E4C8-3628-55C5-FFFF-1C126C056FB1}"/>
              </a:ext>
            </a:extLst>
          </p:cNvPr>
          <p:cNvPicPr>
            <a:picLocks noChangeAspect="1"/>
          </p:cNvPicPr>
          <p:nvPr/>
        </p:nvPicPr>
        <p:blipFill>
          <a:blip r:embed="rId2"/>
          <a:stretch>
            <a:fillRect/>
          </a:stretch>
        </p:blipFill>
        <p:spPr>
          <a:xfrm>
            <a:off x="0" y="1357460"/>
            <a:ext cx="9030878" cy="5015060"/>
          </a:xfrm>
          <a:prstGeom prst="rect">
            <a:avLst/>
          </a:prstGeom>
        </p:spPr>
      </p:pic>
    </p:spTree>
    <p:extLst>
      <p:ext uri="{BB962C8B-B14F-4D97-AF65-F5344CB8AC3E}">
        <p14:creationId xmlns:p14="http://schemas.microsoft.com/office/powerpoint/2010/main" val="1015747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F800A3-6D56-57EC-6C19-EF474823319A}"/>
              </a:ext>
            </a:extLst>
          </p:cNvPr>
          <p:cNvPicPr>
            <a:picLocks noChangeAspect="1"/>
          </p:cNvPicPr>
          <p:nvPr/>
        </p:nvPicPr>
        <p:blipFill>
          <a:blip r:embed="rId2"/>
          <a:stretch>
            <a:fillRect/>
          </a:stretch>
        </p:blipFill>
        <p:spPr>
          <a:xfrm>
            <a:off x="0" y="1366887"/>
            <a:ext cx="9144000" cy="5213021"/>
          </a:xfrm>
          <a:prstGeom prst="rect">
            <a:avLst/>
          </a:prstGeom>
        </p:spPr>
      </p:pic>
    </p:spTree>
    <p:extLst>
      <p:ext uri="{BB962C8B-B14F-4D97-AF65-F5344CB8AC3E}">
        <p14:creationId xmlns:p14="http://schemas.microsoft.com/office/powerpoint/2010/main" val="200574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3A28F7-7336-F884-9068-0CEB8A0A1BAA}"/>
              </a:ext>
            </a:extLst>
          </p:cNvPr>
          <p:cNvPicPr>
            <a:picLocks noChangeAspect="1"/>
          </p:cNvPicPr>
          <p:nvPr/>
        </p:nvPicPr>
        <p:blipFill>
          <a:blip r:embed="rId2"/>
          <a:stretch>
            <a:fillRect/>
          </a:stretch>
        </p:blipFill>
        <p:spPr>
          <a:xfrm>
            <a:off x="0" y="1480008"/>
            <a:ext cx="8896725" cy="4779390"/>
          </a:xfrm>
          <a:prstGeom prst="rect">
            <a:avLst/>
          </a:prstGeom>
        </p:spPr>
      </p:pic>
      <p:sp>
        <p:nvSpPr>
          <p:cNvPr id="8" name="TextBox 7">
            <a:extLst>
              <a:ext uri="{FF2B5EF4-FFF2-40B4-BE49-F238E27FC236}">
                <a16:creationId xmlns:a16="http://schemas.microsoft.com/office/drawing/2014/main" id="{150D4B84-6C24-A449-83E4-9914C08DE6FD}"/>
              </a:ext>
            </a:extLst>
          </p:cNvPr>
          <p:cNvSpPr txBox="1"/>
          <p:nvPr/>
        </p:nvSpPr>
        <p:spPr>
          <a:xfrm>
            <a:off x="452486" y="857840"/>
            <a:ext cx="1510350" cy="461665"/>
          </a:xfrm>
          <a:prstGeom prst="rect">
            <a:avLst/>
          </a:prstGeom>
          <a:noFill/>
        </p:spPr>
        <p:txBody>
          <a:bodyPr wrap="none" rtlCol="0">
            <a:spAutoFit/>
          </a:bodyPr>
          <a:lstStyle/>
          <a:p>
            <a:r>
              <a:rPr lang="en-US" sz="2400" b="1" dirty="0"/>
              <a:t>Example:1</a:t>
            </a:r>
            <a:endParaRPr lang="en-IN" sz="2400" b="1" dirty="0"/>
          </a:p>
        </p:txBody>
      </p:sp>
    </p:spTree>
    <p:extLst>
      <p:ext uri="{BB962C8B-B14F-4D97-AF65-F5344CB8AC3E}">
        <p14:creationId xmlns:p14="http://schemas.microsoft.com/office/powerpoint/2010/main" val="2981385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2D5282-3A33-A4D9-FABC-07E2EC394255}"/>
              </a:ext>
            </a:extLst>
          </p:cNvPr>
          <p:cNvPicPr>
            <a:picLocks noChangeAspect="1"/>
          </p:cNvPicPr>
          <p:nvPr/>
        </p:nvPicPr>
        <p:blipFill>
          <a:blip r:embed="rId2"/>
          <a:stretch>
            <a:fillRect/>
          </a:stretch>
        </p:blipFill>
        <p:spPr>
          <a:xfrm>
            <a:off x="46312" y="1498862"/>
            <a:ext cx="9022274" cy="4760535"/>
          </a:xfrm>
          <a:prstGeom prst="rect">
            <a:avLst/>
          </a:prstGeom>
        </p:spPr>
      </p:pic>
    </p:spTree>
    <p:extLst>
      <p:ext uri="{BB962C8B-B14F-4D97-AF65-F5344CB8AC3E}">
        <p14:creationId xmlns:p14="http://schemas.microsoft.com/office/powerpoint/2010/main" val="3537947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normAutofit/>
              </a:bodyPr>
              <a:lstStyle/>
              <a:p>
                <a:pPr marL="457200" indent="-457200" algn="just">
                  <a:buFont typeface="Wingdings" panose="05000000000000000000" pitchFamily="2" charset="2"/>
                  <a:buChar char="v"/>
                </a:pPr>
                <a:r>
                  <a:rPr lang="en-US" sz="2800" dirty="0">
                    <a:latin typeface="+mn-lt"/>
                  </a:rPr>
                  <a:t>Let x</a:t>
                </a:r>
                <a:r>
                  <a:rPr lang="en-US" sz="2800" baseline="-25000" dirty="0">
                    <a:latin typeface="+mn-lt"/>
                  </a:rPr>
                  <a:t>1</a:t>
                </a:r>
                <a:r>
                  <a:rPr lang="en-US" sz="2800" dirty="0">
                    <a:latin typeface="+mn-lt"/>
                  </a:rPr>
                  <a:t>,x</a:t>
                </a:r>
                <a:r>
                  <a:rPr lang="en-US" sz="2800" baseline="-25000" dirty="0">
                    <a:latin typeface="+mn-lt"/>
                  </a:rPr>
                  <a:t>2</a:t>
                </a:r>
                <a:r>
                  <a:rPr lang="en-US" sz="2800" dirty="0">
                    <a:latin typeface="+mn-lt"/>
                  </a:rPr>
                  <a:t>, ..,</a:t>
                </a:r>
                <a:r>
                  <a:rPr lang="en-US" sz="2800" dirty="0" err="1">
                    <a:latin typeface="+mn-lt"/>
                  </a:rPr>
                  <a:t>x</a:t>
                </a:r>
                <a:r>
                  <a:rPr lang="en-US" sz="2800" baseline="-25000" dirty="0" err="1">
                    <a:latin typeface="+mn-lt"/>
                  </a:rPr>
                  <a:t>n</a:t>
                </a:r>
                <a:r>
                  <a:rPr lang="en-US" sz="2800" dirty="0">
                    <a:latin typeface="+mn-lt"/>
                  </a:rPr>
                  <a:t>  be </a:t>
                </a:r>
                <a:r>
                  <a:rPr lang="en-US" sz="2800" dirty="0" err="1">
                    <a:latin typeface="+mn-lt"/>
                  </a:rPr>
                  <a:t>i.i.d</a:t>
                </a:r>
                <a:r>
                  <a:rPr lang="en-US" sz="2800" dirty="0">
                    <a:latin typeface="+mn-lt"/>
                  </a:rPr>
                  <a:t>. random variables drawn from some probability distribution that depends on some unknown parameter </a:t>
                </a:r>
                <a:r>
                  <a:rPr lang="el-GR" sz="2800" dirty="0">
                    <a:latin typeface="+mn-lt"/>
                  </a:rPr>
                  <a:t>θ</a:t>
                </a:r>
                <a:r>
                  <a:rPr lang="en-US" sz="2800" dirty="0">
                    <a:latin typeface="+mn-lt"/>
                  </a:rPr>
                  <a:t>.</a:t>
                </a:r>
              </a:p>
              <a:p>
                <a:pPr marL="457200" indent="-457200" algn="just">
                  <a:buFont typeface="Wingdings" panose="05000000000000000000" pitchFamily="2" charset="2"/>
                  <a:buChar char="v"/>
                </a:pPr>
                <a:r>
                  <a:rPr lang="en-US" sz="2800" dirty="0">
                    <a:latin typeface="+mn-lt"/>
                  </a:rPr>
                  <a:t>The goal of MLE to maximize likelihood function</a:t>
                </a:r>
              </a:p>
              <a:p>
                <a:pPr marL="0" indent="0">
                  <a:buNone/>
                </a:pPr>
                <a:r>
                  <a:rPr lang="en-US" sz="2800" b="0" dirty="0"/>
                  <a:t>    </a:t>
                </a:r>
                <a14:m>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𝑓</m:t>
                    </m:r>
                    <m:r>
                      <a:rPr lang="en-US" sz="2800" b="0" i="1" smtClean="0">
                        <a:latin typeface="Cambria Math" panose="02040503050406030204" pitchFamily="18" charset="0"/>
                        <a:ea typeface="Cambria Math" panose="02040503050406030204" pitchFamily="18" charset="0"/>
                      </a:rPr>
                      <m:t>(</m:t>
                    </m:r>
                  </m:oMath>
                </a14:m>
                <a:r>
                  <a:rPr lang="en-US" sz="2800" dirty="0"/>
                  <a:t>x</a:t>
                </a:r>
                <a:r>
                  <a:rPr lang="en-US" sz="2800" baseline="-25000" dirty="0"/>
                  <a:t>1</a:t>
                </a:r>
                <a:r>
                  <a:rPr lang="en-US" sz="2800" dirty="0"/>
                  <a:t>,x</a:t>
                </a:r>
                <a:r>
                  <a:rPr lang="en-US" sz="2800" baseline="-25000" dirty="0"/>
                  <a:t>2</a:t>
                </a:r>
                <a:r>
                  <a:rPr lang="en-US" sz="2800" dirty="0"/>
                  <a:t>, ..., </a:t>
                </a:r>
                <a:r>
                  <a:rPr lang="en-US" sz="2800" dirty="0" err="1"/>
                  <a:t>x</a:t>
                </a:r>
                <a:r>
                  <a:rPr lang="en-US" sz="2800" baseline="-25000" dirty="0" err="1"/>
                  <a:t>n</a:t>
                </a:r>
                <a:r>
                  <a:rPr lang="en-US" sz="2800" dirty="0"/>
                  <a:t> </a:t>
                </a:r>
                <a14:m>
                  <m:oMath xmlns:m="http://schemas.openxmlformats.org/officeDocument/2006/math">
                    <m:d>
                      <m:dPr>
                        <m:beg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𝜃</m:t>
                        </m:r>
                      </m:e>
                    </m:d>
                  </m:oMath>
                </a14:m>
                <a:endParaRPr lang="en-US" sz="2800" b="0" i="1" dirty="0">
                  <a:latin typeface="Cambria Math" panose="02040503050406030204" pitchFamily="18" charset="0"/>
                  <a:ea typeface="Cambria Math" panose="02040503050406030204" pitchFamily="18" charset="0"/>
                </a:endParaRPr>
              </a:p>
              <a:p>
                <a:pPr marL="0" indent="0">
                  <a:buNone/>
                </a:pPr>
                <a:r>
                  <a:rPr lang="en-US" sz="2800" b="0" dirty="0">
                    <a:ea typeface="Cambria Math" panose="02040503050406030204" pitchFamily="18" charset="0"/>
                  </a:rPr>
                  <a:t>              </a:t>
                </a:r>
                <a14:m>
                  <m:oMath xmlns:m="http://schemas.openxmlformats.org/officeDocument/2006/math">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1</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2</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r>
                  <a:rPr lang="en-US" sz="2800" dirty="0"/>
                  <a:t>…</a:t>
                </a:r>
                <a14:m>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oMath>
                </a14:m>
                <a:r>
                  <a:rPr lang="en-US" sz="2800" dirty="0"/>
                  <a:t>x</a:t>
                </a:r>
                <a:r>
                  <a:rPr lang="en-US" sz="2800" baseline="-25000" dirty="0"/>
                  <a:t>n</a:t>
                </a:r>
                <a14:m>
                  <m:oMath xmlns:m="http://schemas.openxmlformats.org/officeDocument/2006/math">
                    <m:d>
                      <m:dPr>
                        <m:beg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e>
                    </m:d>
                  </m:oMath>
                </a14:m>
                <a:endParaRPr lang="en-US" sz="2800"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1448" t="-1491" r="-1586"/>
                </a:stretch>
              </a:blipFill>
            </p:spPr>
            <p:txBody>
              <a:bodyPr/>
              <a:lstStyle/>
              <a:p>
                <a:r>
                  <a:rPr lang="en-IN">
                    <a:noFill/>
                  </a:rPr>
                  <a:t> </a:t>
                </a:r>
              </a:p>
            </p:txBody>
          </p:sp>
        </mc:Fallback>
      </mc:AlternateContent>
      <p:sp>
        <p:nvSpPr>
          <p:cNvPr id="3" name="Title 2"/>
          <p:cNvSpPr>
            <a:spLocks noGrp="1"/>
          </p:cNvSpPr>
          <p:nvPr>
            <p:ph type="title" idx="4294967295"/>
          </p:nvPr>
        </p:nvSpPr>
        <p:spPr>
          <a:xfrm>
            <a:off x="66239" y="26442"/>
            <a:ext cx="6791761" cy="1192758"/>
          </a:xfrm>
        </p:spPr>
        <p:txBody>
          <a:bodyPr/>
          <a:lstStyle/>
          <a:p>
            <a:r>
              <a:rPr lang="en-US" sz="3600" b="1" dirty="0">
                <a:solidFill>
                  <a:srgbClr val="FF0000"/>
                </a:solidFill>
              </a:rPr>
              <a:t>Maximum Likelihood function</a:t>
            </a:r>
          </a:p>
        </p:txBody>
      </p:sp>
      <p:graphicFrame>
        <p:nvGraphicFramePr>
          <p:cNvPr id="6" name="Object 5"/>
          <p:cNvGraphicFramePr>
            <a:graphicFrameLocks noChangeAspect="1"/>
          </p:cNvGraphicFramePr>
          <p:nvPr>
            <p:extLst>
              <p:ext uri="{D42A27DB-BD31-4B8C-83A1-F6EECF244321}">
                <p14:modId xmlns:p14="http://schemas.microsoft.com/office/powerpoint/2010/main" val="3040865894"/>
              </p:ext>
            </p:extLst>
          </p:nvPr>
        </p:nvGraphicFramePr>
        <p:xfrm>
          <a:off x="706582" y="4613563"/>
          <a:ext cx="2332037" cy="841375"/>
        </p:xfrm>
        <a:graphic>
          <a:graphicData uri="http://schemas.openxmlformats.org/presentationml/2006/ole">
            <mc:AlternateContent xmlns:mc="http://schemas.openxmlformats.org/markup-compatibility/2006">
              <mc:Choice xmlns:v="urn:schemas-microsoft-com:vml" Requires="v">
                <p:oleObj name="Equation" r:id="rId3" imgW="1193760" imgH="431640" progId="Equation.3">
                  <p:embed/>
                </p:oleObj>
              </mc:Choice>
              <mc:Fallback>
                <p:oleObj name="Equation" r:id="rId3" imgW="1193760" imgH="431640" progId="Equation.3">
                  <p:embed/>
                  <p:pic>
                    <p:nvPicPr>
                      <p:cNvPr id="6" name="Object 5"/>
                      <p:cNvPicPr>
                        <a:picLocks noChangeAspect="1" noChangeArrowheads="1"/>
                      </p:cNvPicPr>
                      <p:nvPr/>
                    </p:nvPicPr>
                    <p:blipFill>
                      <a:blip r:embed="rId4"/>
                      <a:srcRect/>
                      <a:stretch>
                        <a:fillRect/>
                      </a:stretch>
                    </p:blipFill>
                    <p:spPr bwMode="auto">
                      <a:xfrm>
                        <a:off x="706582" y="4613563"/>
                        <a:ext cx="2332037"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280519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18FF38-07FB-92CA-3486-3CA8AA527FF7}"/>
              </a:ext>
            </a:extLst>
          </p:cNvPr>
          <p:cNvPicPr>
            <a:picLocks noChangeAspect="1"/>
          </p:cNvPicPr>
          <p:nvPr/>
        </p:nvPicPr>
        <p:blipFill>
          <a:blip r:embed="rId2"/>
          <a:stretch>
            <a:fillRect/>
          </a:stretch>
        </p:blipFill>
        <p:spPr>
          <a:xfrm>
            <a:off x="84841" y="1505005"/>
            <a:ext cx="9059159" cy="5027770"/>
          </a:xfrm>
          <a:prstGeom prst="rect">
            <a:avLst/>
          </a:prstGeom>
        </p:spPr>
      </p:pic>
    </p:spTree>
    <p:extLst>
      <p:ext uri="{BB962C8B-B14F-4D97-AF65-F5344CB8AC3E}">
        <p14:creationId xmlns:p14="http://schemas.microsoft.com/office/powerpoint/2010/main" val="3521254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AAD1C5-30C8-FE3D-84A2-FA4DE6485A20}"/>
              </a:ext>
            </a:extLst>
          </p:cNvPr>
          <p:cNvPicPr>
            <a:picLocks noChangeAspect="1"/>
          </p:cNvPicPr>
          <p:nvPr/>
        </p:nvPicPr>
        <p:blipFill>
          <a:blip r:embed="rId2"/>
          <a:stretch>
            <a:fillRect/>
          </a:stretch>
        </p:blipFill>
        <p:spPr>
          <a:xfrm>
            <a:off x="0" y="1461155"/>
            <a:ext cx="9143999" cy="4986779"/>
          </a:xfrm>
          <a:prstGeom prst="rect">
            <a:avLst/>
          </a:prstGeom>
        </p:spPr>
      </p:pic>
    </p:spTree>
    <p:extLst>
      <p:ext uri="{BB962C8B-B14F-4D97-AF65-F5344CB8AC3E}">
        <p14:creationId xmlns:p14="http://schemas.microsoft.com/office/powerpoint/2010/main" val="1633712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3F800-3325-5A90-39A5-7FB528BF4A6A}"/>
              </a:ext>
            </a:extLst>
          </p:cNvPr>
          <p:cNvPicPr>
            <a:picLocks noChangeAspect="1"/>
          </p:cNvPicPr>
          <p:nvPr/>
        </p:nvPicPr>
        <p:blipFill>
          <a:blip r:embed="rId2"/>
          <a:stretch>
            <a:fillRect/>
          </a:stretch>
        </p:blipFill>
        <p:spPr>
          <a:xfrm>
            <a:off x="-1" y="1395167"/>
            <a:ext cx="9144001" cy="4242062"/>
          </a:xfrm>
          <a:prstGeom prst="rect">
            <a:avLst/>
          </a:prstGeom>
        </p:spPr>
      </p:pic>
    </p:spTree>
    <p:extLst>
      <p:ext uri="{BB962C8B-B14F-4D97-AF65-F5344CB8AC3E}">
        <p14:creationId xmlns:p14="http://schemas.microsoft.com/office/powerpoint/2010/main" val="4278093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7F2238-71B9-D534-E99D-8993FDFBFD23}"/>
              </a:ext>
            </a:extLst>
          </p:cNvPr>
          <p:cNvPicPr>
            <a:picLocks noChangeAspect="1"/>
          </p:cNvPicPr>
          <p:nvPr/>
        </p:nvPicPr>
        <p:blipFill>
          <a:blip r:embed="rId2"/>
          <a:stretch>
            <a:fillRect/>
          </a:stretch>
        </p:blipFill>
        <p:spPr>
          <a:xfrm>
            <a:off x="65988" y="1573369"/>
            <a:ext cx="9078012" cy="4459786"/>
          </a:xfrm>
          <a:prstGeom prst="rect">
            <a:avLst/>
          </a:prstGeom>
        </p:spPr>
      </p:pic>
    </p:spTree>
    <p:extLst>
      <p:ext uri="{BB962C8B-B14F-4D97-AF65-F5344CB8AC3E}">
        <p14:creationId xmlns:p14="http://schemas.microsoft.com/office/powerpoint/2010/main" val="1405041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E6C2FF-2AD4-3489-2DD2-20395B85CD0C}"/>
              </a:ext>
            </a:extLst>
          </p:cNvPr>
          <p:cNvPicPr>
            <a:picLocks noChangeAspect="1"/>
          </p:cNvPicPr>
          <p:nvPr/>
        </p:nvPicPr>
        <p:blipFill>
          <a:blip r:embed="rId2"/>
          <a:stretch>
            <a:fillRect/>
          </a:stretch>
        </p:blipFill>
        <p:spPr>
          <a:xfrm>
            <a:off x="235844" y="1677970"/>
            <a:ext cx="8672312" cy="4534293"/>
          </a:xfrm>
          <a:prstGeom prst="rect">
            <a:avLst/>
          </a:prstGeom>
        </p:spPr>
      </p:pic>
    </p:spTree>
    <p:extLst>
      <p:ext uri="{BB962C8B-B14F-4D97-AF65-F5344CB8AC3E}">
        <p14:creationId xmlns:p14="http://schemas.microsoft.com/office/powerpoint/2010/main" val="3334526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FAF11-9891-E0F2-4D0A-FECDD3DC42B8}"/>
              </a:ext>
            </a:extLst>
          </p:cNvPr>
          <p:cNvPicPr>
            <a:picLocks noChangeAspect="1"/>
          </p:cNvPicPr>
          <p:nvPr/>
        </p:nvPicPr>
        <p:blipFill>
          <a:blip r:embed="rId2"/>
          <a:stretch>
            <a:fillRect/>
          </a:stretch>
        </p:blipFill>
        <p:spPr>
          <a:xfrm>
            <a:off x="0" y="1404594"/>
            <a:ext cx="9144000" cy="4713401"/>
          </a:xfrm>
          <a:prstGeom prst="rect">
            <a:avLst/>
          </a:prstGeom>
        </p:spPr>
      </p:pic>
    </p:spTree>
    <p:extLst>
      <p:ext uri="{BB962C8B-B14F-4D97-AF65-F5344CB8AC3E}">
        <p14:creationId xmlns:p14="http://schemas.microsoft.com/office/powerpoint/2010/main" val="1997451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53A781-C383-C5B3-F385-33F952E24AD9}"/>
              </a:ext>
            </a:extLst>
          </p:cNvPr>
          <p:cNvPicPr>
            <a:picLocks noChangeAspect="1"/>
          </p:cNvPicPr>
          <p:nvPr/>
        </p:nvPicPr>
        <p:blipFill>
          <a:blip r:embed="rId2"/>
          <a:stretch>
            <a:fillRect/>
          </a:stretch>
        </p:blipFill>
        <p:spPr>
          <a:xfrm>
            <a:off x="339364" y="2089743"/>
            <a:ext cx="8031637" cy="3226974"/>
          </a:xfrm>
          <a:prstGeom prst="rect">
            <a:avLst/>
          </a:prstGeom>
        </p:spPr>
      </p:pic>
      <p:sp>
        <p:nvSpPr>
          <p:cNvPr id="6" name="TextBox 5">
            <a:extLst>
              <a:ext uri="{FF2B5EF4-FFF2-40B4-BE49-F238E27FC236}">
                <a16:creationId xmlns:a16="http://schemas.microsoft.com/office/drawing/2014/main" id="{62D98058-0A5B-AD05-C935-DFFBB2274C09}"/>
              </a:ext>
            </a:extLst>
          </p:cNvPr>
          <p:cNvSpPr txBox="1"/>
          <p:nvPr/>
        </p:nvSpPr>
        <p:spPr>
          <a:xfrm>
            <a:off x="263951" y="1696825"/>
            <a:ext cx="372218" cy="369332"/>
          </a:xfrm>
          <a:prstGeom prst="rect">
            <a:avLst/>
          </a:prstGeom>
          <a:noFill/>
        </p:spPr>
        <p:txBody>
          <a:bodyPr wrap="none" rtlCol="0">
            <a:spAutoFit/>
          </a:bodyPr>
          <a:lstStyle/>
          <a:p>
            <a:r>
              <a:rPr lang="en-US" dirty="0"/>
              <a:t>1)</a:t>
            </a:r>
            <a:endParaRPr lang="en-IN" dirty="0"/>
          </a:p>
        </p:txBody>
      </p:sp>
      <p:pic>
        <p:nvPicPr>
          <p:cNvPr id="2" name="Picture 1">
            <a:extLst>
              <a:ext uri="{FF2B5EF4-FFF2-40B4-BE49-F238E27FC236}">
                <a16:creationId xmlns:a16="http://schemas.microsoft.com/office/drawing/2014/main" id="{B495C7A5-816E-F5CF-44FA-7E4D7F7CFCCF}"/>
              </a:ext>
            </a:extLst>
          </p:cNvPr>
          <p:cNvPicPr>
            <a:picLocks noChangeAspect="1"/>
          </p:cNvPicPr>
          <p:nvPr/>
        </p:nvPicPr>
        <p:blipFill>
          <a:blip r:embed="rId3"/>
          <a:stretch>
            <a:fillRect/>
          </a:stretch>
        </p:blipFill>
        <p:spPr>
          <a:xfrm>
            <a:off x="636169" y="687935"/>
            <a:ext cx="1902117" cy="749873"/>
          </a:xfrm>
          <a:prstGeom prst="rect">
            <a:avLst/>
          </a:prstGeom>
        </p:spPr>
      </p:pic>
    </p:spTree>
    <p:extLst>
      <p:ext uri="{BB962C8B-B14F-4D97-AF65-F5344CB8AC3E}">
        <p14:creationId xmlns:p14="http://schemas.microsoft.com/office/powerpoint/2010/main" val="3276737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0D8437-B3FA-4246-5880-690666989010}"/>
              </a:ext>
            </a:extLst>
          </p:cNvPr>
          <p:cNvSpPr txBox="1"/>
          <p:nvPr/>
        </p:nvSpPr>
        <p:spPr>
          <a:xfrm>
            <a:off x="301658" y="1492586"/>
            <a:ext cx="8776354" cy="1200329"/>
          </a:xfrm>
          <a:prstGeom prst="rect">
            <a:avLst/>
          </a:prstGeom>
          <a:noFill/>
        </p:spPr>
        <p:txBody>
          <a:bodyPr wrap="square">
            <a:spAutoFit/>
          </a:bodyPr>
          <a:lstStyle/>
          <a:p>
            <a:r>
              <a:rPr lang="en-US" sz="2400" dirty="0"/>
              <a:t>2. The times required by three workers to perform an assembly-line     </a:t>
            </a:r>
          </a:p>
          <a:p>
            <a:r>
              <a:rPr lang="en-US" sz="2400" dirty="0"/>
              <a:t>     task were recorded on five randomly selected occasions. Here are    </a:t>
            </a:r>
          </a:p>
          <a:p>
            <a:r>
              <a:rPr lang="en-US" sz="2400" dirty="0"/>
              <a:t>     the times, to the nearest minute</a:t>
            </a:r>
            <a:endParaRPr lang="en-IN" sz="2400" dirty="0"/>
          </a:p>
        </p:txBody>
      </p:sp>
      <p:pic>
        <p:nvPicPr>
          <p:cNvPr id="7" name="Picture 6">
            <a:extLst>
              <a:ext uri="{FF2B5EF4-FFF2-40B4-BE49-F238E27FC236}">
                <a16:creationId xmlns:a16="http://schemas.microsoft.com/office/drawing/2014/main" id="{BDC64BEC-CD91-7793-AEC6-34EAD486A189}"/>
              </a:ext>
            </a:extLst>
          </p:cNvPr>
          <p:cNvPicPr>
            <a:picLocks noChangeAspect="1"/>
          </p:cNvPicPr>
          <p:nvPr/>
        </p:nvPicPr>
        <p:blipFill>
          <a:blip r:embed="rId2"/>
          <a:stretch>
            <a:fillRect/>
          </a:stretch>
        </p:blipFill>
        <p:spPr>
          <a:xfrm>
            <a:off x="2887833" y="2853640"/>
            <a:ext cx="4201123" cy="1595812"/>
          </a:xfrm>
          <a:prstGeom prst="rect">
            <a:avLst/>
          </a:prstGeom>
        </p:spPr>
      </p:pic>
      <p:sp>
        <p:nvSpPr>
          <p:cNvPr id="9" name="TextBox 8">
            <a:extLst>
              <a:ext uri="{FF2B5EF4-FFF2-40B4-BE49-F238E27FC236}">
                <a16:creationId xmlns:a16="http://schemas.microsoft.com/office/drawing/2014/main" id="{4800CA14-D2FD-0265-87E9-B7A9A330EE8A}"/>
              </a:ext>
            </a:extLst>
          </p:cNvPr>
          <p:cNvSpPr txBox="1"/>
          <p:nvPr/>
        </p:nvSpPr>
        <p:spPr>
          <a:xfrm>
            <a:off x="504334" y="4528017"/>
            <a:ext cx="8168326" cy="830997"/>
          </a:xfrm>
          <a:prstGeom prst="rect">
            <a:avLst/>
          </a:prstGeom>
          <a:noFill/>
        </p:spPr>
        <p:txBody>
          <a:bodyPr wrap="square">
            <a:spAutoFit/>
          </a:bodyPr>
          <a:lstStyle/>
          <a:p>
            <a:r>
              <a:rPr lang="en-US" dirty="0"/>
              <a:t> </a:t>
            </a:r>
            <a:r>
              <a:rPr lang="en-US" sz="2400" dirty="0"/>
              <a:t>Construct the one way ANOVA table for the data at 5% level of significance. </a:t>
            </a:r>
            <a:endParaRPr lang="en-IN" sz="2400" dirty="0"/>
          </a:p>
        </p:txBody>
      </p:sp>
    </p:spTree>
    <p:extLst>
      <p:ext uri="{BB962C8B-B14F-4D97-AF65-F5344CB8AC3E}">
        <p14:creationId xmlns:p14="http://schemas.microsoft.com/office/powerpoint/2010/main" val="4287521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A8D971-785C-BF70-10F3-6A1C112C8F79}"/>
              </a:ext>
            </a:extLst>
          </p:cNvPr>
          <p:cNvPicPr>
            <a:picLocks noChangeAspect="1"/>
          </p:cNvPicPr>
          <p:nvPr/>
        </p:nvPicPr>
        <p:blipFill>
          <a:blip r:embed="rId2"/>
          <a:stretch>
            <a:fillRect/>
          </a:stretch>
        </p:blipFill>
        <p:spPr>
          <a:xfrm>
            <a:off x="604678" y="1483236"/>
            <a:ext cx="8443692" cy="2552921"/>
          </a:xfrm>
          <a:prstGeom prst="rect">
            <a:avLst/>
          </a:prstGeom>
        </p:spPr>
      </p:pic>
      <p:pic>
        <p:nvPicPr>
          <p:cNvPr id="7" name="Picture 6">
            <a:extLst>
              <a:ext uri="{FF2B5EF4-FFF2-40B4-BE49-F238E27FC236}">
                <a16:creationId xmlns:a16="http://schemas.microsoft.com/office/drawing/2014/main" id="{945B2939-E325-9C03-D1D7-89225E8CD3AE}"/>
              </a:ext>
            </a:extLst>
          </p:cNvPr>
          <p:cNvPicPr>
            <a:picLocks noChangeAspect="1"/>
          </p:cNvPicPr>
          <p:nvPr/>
        </p:nvPicPr>
        <p:blipFill>
          <a:blip r:embed="rId3"/>
          <a:stretch>
            <a:fillRect/>
          </a:stretch>
        </p:blipFill>
        <p:spPr>
          <a:xfrm>
            <a:off x="95630" y="4301000"/>
            <a:ext cx="9144000" cy="725822"/>
          </a:xfrm>
          <a:prstGeom prst="rect">
            <a:avLst/>
          </a:prstGeom>
        </p:spPr>
      </p:pic>
      <p:sp>
        <p:nvSpPr>
          <p:cNvPr id="8" name="TextBox 7">
            <a:extLst>
              <a:ext uri="{FF2B5EF4-FFF2-40B4-BE49-F238E27FC236}">
                <a16:creationId xmlns:a16="http://schemas.microsoft.com/office/drawing/2014/main" id="{D1798359-9AE6-C4D0-2DB5-AB196119CCEA}"/>
              </a:ext>
            </a:extLst>
          </p:cNvPr>
          <p:cNvSpPr txBox="1"/>
          <p:nvPr/>
        </p:nvSpPr>
        <p:spPr>
          <a:xfrm>
            <a:off x="95630" y="1221626"/>
            <a:ext cx="458780" cy="523220"/>
          </a:xfrm>
          <a:prstGeom prst="rect">
            <a:avLst/>
          </a:prstGeom>
          <a:noFill/>
        </p:spPr>
        <p:txBody>
          <a:bodyPr wrap="none" rtlCol="0">
            <a:spAutoFit/>
          </a:bodyPr>
          <a:lstStyle/>
          <a:p>
            <a:r>
              <a:rPr lang="en-IN" sz="2800" dirty="0"/>
              <a:t>3.</a:t>
            </a:r>
          </a:p>
        </p:txBody>
      </p:sp>
    </p:spTree>
    <p:extLst>
      <p:ext uri="{BB962C8B-B14F-4D97-AF65-F5344CB8AC3E}">
        <p14:creationId xmlns:p14="http://schemas.microsoft.com/office/powerpoint/2010/main" val="1433906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E62ED-88BD-AC30-857A-959C53E5FF81}"/>
              </a:ext>
            </a:extLst>
          </p:cNvPr>
          <p:cNvPicPr>
            <a:picLocks noChangeAspect="1"/>
          </p:cNvPicPr>
          <p:nvPr/>
        </p:nvPicPr>
        <p:blipFill>
          <a:blip r:embed="rId2"/>
          <a:stretch>
            <a:fillRect/>
          </a:stretch>
        </p:blipFill>
        <p:spPr>
          <a:xfrm>
            <a:off x="0" y="1734532"/>
            <a:ext cx="9144000" cy="4977353"/>
          </a:xfrm>
          <a:prstGeom prst="rect">
            <a:avLst/>
          </a:prstGeom>
        </p:spPr>
      </p:pic>
      <p:sp>
        <p:nvSpPr>
          <p:cNvPr id="7" name="TextBox 6">
            <a:extLst>
              <a:ext uri="{FF2B5EF4-FFF2-40B4-BE49-F238E27FC236}">
                <a16:creationId xmlns:a16="http://schemas.microsoft.com/office/drawing/2014/main" id="{2DFC1864-D2BE-A90D-04A7-15EF8052D85F}"/>
              </a:ext>
            </a:extLst>
          </p:cNvPr>
          <p:cNvSpPr txBox="1"/>
          <p:nvPr/>
        </p:nvSpPr>
        <p:spPr>
          <a:xfrm>
            <a:off x="150829" y="1545996"/>
            <a:ext cx="359394" cy="369332"/>
          </a:xfrm>
          <a:prstGeom prst="rect">
            <a:avLst/>
          </a:prstGeom>
          <a:noFill/>
        </p:spPr>
        <p:txBody>
          <a:bodyPr wrap="none" rtlCol="0">
            <a:spAutoFit/>
          </a:bodyPr>
          <a:lstStyle/>
          <a:p>
            <a:r>
              <a:rPr lang="en-US" dirty="0"/>
              <a:t>4.</a:t>
            </a:r>
            <a:endParaRPr lang="en-IN" dirty="0"/>
          </a:p>
        </p:txBody>
      </p:sp>
    </p:spTree>
    <p:extLst>
      <p:ext uri="{BB962C8B-B14F-4D97-AF65-F5344CB8AC3E}">
        <p14:creationId xmlns:p14="http://schemas.microsoft.com/office/powerpoint/2010/main" val="4234323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indent="-342900">
              <a:lnSpc>
                <a:spcPct val="150000"/>
              </a:lnSpc>
              <a:spcBef>
                <a:spcPts val="0"/>
              </a:spcBef>
              <a:buFont typeface="Wingdings" panose="05000000000000000000" pitchFamily="2" charset="2"/>
              <a:buChar char="v"/>
            </a:pPr>
            <a:r>
              <a:rPr lang="en-US" sz="2400" dirty="0">
                <a:latin typeface="+mn-lt"/>
              </a:rPr>
              <a:t>The maximum likelihood estimate (MLE) of θ is that value of θ that maximizes likelihood(θ).</a:t>
            </a:r>
          </a:p>
          <a:p>
            <a:pPr>
              <a:lnSpc>
                <a:spcPct val="150000"/>
              </a:lnSpc>
              <a:spcBef>
                <a:spcPts val="0"/>
              </a:spcBef>
            </a:pPr>
            <a:r>
              <a:rPr lang="en-US" sz="2400" dirty="0">
                <a:latin typeface="+mn-lt"/>
              </a:rPr>
              <a:t>It is defined as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r>
              <a:rPr lang="en-US" sz="3200" b="1" dirty="0">
                <a:solidFill>
                  <a:srgbClr val="FF0000"/>
                </a:solidFill>
              </a:rPr>
              <a:t>Maximum Likelihood Estimation (MLE) </a:t>
            </a:r>
            <a:endParaRPr lang="en-US" sz="3200" dirty="0">
              <a:solidFill>
                <a:srgbClr val="FF0000"/>
              </a:solidFill>
            </a:endParaRPr>
          </a:p>
        </p:txBody>
      </p:sp>
      <p:graphicFrame>
        <p:nvGraphicFramePr>
          <p:cNvPr id="4" name="Object 3"/>
          <p:cNvGraphicFramePr>
            <a:graphicFrameLocks noChangeAspect="1"/>
          </p:cNvGraphicFramePr>
          <p:nvPr/>
        </p:nvGraphicFramePr>
        <p:xfrm>
          <a:off x="3009900" y="2895600"/>
          <a:ext cx="3124200" cy="1735666"/>
        </p:xfrm>
        <a:graphic>
          <a:graphicData uri="http://schemas.openxmlformats.org/presentationml/2006/ole">
            <mc:AlternateContent xmlns:mc="http://schemas.openxmlformats.org/markup-compatibility/2006">
              <mc:Choice xmlns:v="urn:schemas-microsoft-com:vml" Requires="v">
                <p:oleObj name="Equation" r:id="rId2" imgW="1600200" imgH="888840" progId="Equation.3">
                  <p:embed/>
                </p:oleObj>
              </mc:Choice>
              <mc:Fallback>
                <p:oleObj name="Equation" r:id="rId2" imgW="1600200" imgH="88884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895600"/>
                        <a:ext cx="3124200" cy="1735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4"/>
          <a:stretch>
            <a:fillRect/>
          </a:stretch>
        </p:blipFill>
        <p:spPr>
          <a:xfrm>
            <a:off x="1371600" y="5017368"/>
            <a:ext cx="5257800" cy="1091242"/>
          </a:xfrm>
          <a:prstGeom prst="rect">
            <a:avLst/>
          </a:prstGeom>
        </p:spPr>
      </p:pic>
    </p:spTree>
    <p:extLst>
      <p:ext uri="{BB962C8B-B14F-4D97-AF65-F5344CB8AC3E}">
        <p14:creationId xmlns:p14="http://schemas.microsoft.com/office/powerpoint/2010/main" val="31267775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E83E55-FEAF-451F-E9EC-01DC208827E4}"/>
              </a:ext>
            </a:extLst>
          </p:cNvPr>
          <p:cNvSpPr txBox="1"/>
          <p:nvPr/>
        </p:nvSpPr>
        <p:spPr>
          <a:xfrm>
            <a:off x="311084" y="1437489"/>
            <a:ext cx="8521831" cy="2246769"/>
          </a:xfrm>
          <a:prstGeom prst="rect">
            <a:avLst/>
          </a:prstGeom>
          <a:noFill/>
        </p:spPr>
        <p:txBody>
          <a:bodyPr wrap="square">
            <a:spAutoFit/>
          </a:bodyPr>
          <a:lstStyle/>
          <a:p>
            <a:r>
              <a:rPr lang="en-US" dirty="0"/>
              <a:t>5. </a:t>
            </a:r>
            <a:r>
              <a:rPr lang="en-US" sz="2000" dirty="0"/>
              <a:t>Future group wishes to enter the frozen shrimp market. They contract a    </a:t>
            </a:r>
          </a:p>
          <a:p>
            <a:r>
              <a:rPr lang="en-US" sz="2000" dirty="0"/>
              <a:t> researcher to investigate various methods of groups of shrimp in large tanks.   </a:t>
            </a:r>
          </a:p>
          <a:p>
            <a:r>
              <a:rPr lang="en-US" sz="2000" dirty="0"/>
              <a:t> The researcher suspects that temperature and salinity are important factor  </a:t>
            </a:r>
          </a:p>
          <a:p>
            <a:r>
              <a:rPr lang="en-US" sz="2000" dirty="0"/>
              <a:t>  influencing shrimp yield and conducts a two-way analysis of variance with their  </a:t>
            </a:r>
          </a:p>
          <a:p>
            <a:r>
              <a:rPr lang="en-US" sz="2000" dirty="0"/>
              <a:t>  levels of temperature and salinity. That is each combination of yield for each  </a:t>
            </a:r>
          </a:p>
          <a:p>
            <a:r>
              <a:rPr lang="en-US" sz="2000" dirty="0"/>
              <a:t> (for identical gallon tanks) is measured. The recorded yields are given in the </a:t>
            </a:r>
          </a:p>
          <a:p>
            <a:r>
              <a:rPr lang="en-US" sz="2000" dirty="0"/>
              <a:t>  following chart: </a:t>
            </a:r>
            <a:endParaRPr lang="en-IN" sz="2000" dirty="0"/>
          </a:p>
        </p:txBody>
      </p:sp>
      <p:pic>
        <p:nvPicPr>
          <p:cNvPr id="7" name="Picture 6">
            <a:extLst>
              <a:ext uri="{FF2B5EF4-FFF2-40B4-BE49-F238E27FC236}">
                <a16:creationId xmlns:a16="http://schemas.microsoft.com/office/drawing/2014/main" id="{DED06DD6-754B-3D40-A34B-77B58D69FE75}"/>
              </a:ext>
            </a:extLst>
          </p:cNvPr>
          <p:cNvPicPr>
            <a:picLocks noChangeAspect="1"/>
          </p:cNvPicPr>
          <p:nvPr/>
        </p:nvPicPr>
        <p:blipFill>
          <a:blip r:embed="rId2"/>
          <a:stretch>
            <a:fillRect/>
          </a:stretch>
        </p:blipFill>
        <p:spPr>
          <a:xfrm>
            <a:off x="2108695" y="3644896"/>
            <a:ext cx="5517589" cy="2425965"/>
          </a:xfrm>
          <a:prstGeom prst="rect">
            <a:avLst/>
          </a:prstGeom>
        </p:spPr>
      </p:pic>
    </p:spTree>
    <p:extLst>
      <p:ext uri="{BB962C8B-B14F-4D97-AF65-F5344CB8AC3E}">
        <p14:creationId xmlns:p14="http://schemas.microsoft.com/office/powerpoint/2010/main" val="3398930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B5149C-58B2-3E43-B35F-ACA25C48FE8B}"/>
              </a:ext>
            </a:extLst>
          </p:cNvPr>
          <p:cNvSpPr txBox="1"/>
          <p:nvPr/>
        </p:nvSpPr>
        <p:spPr>
          <a:xfrm>
            <a:off x="3035431" y="2921168"/>
            <a:ext cx="3408882" cy="1015663"/>
          </a:xfrm>
          <a:prstGeom prst="rect">
            <a:avLst/>
          </a:prstGeom>
          <a:noFill/>
        </p:spPr>
        <p:txBody>
          <a:bodyPr wrap="none" rtlCol="0">
            <a:spAutoFit/>
          </a:bodyPr>
          <a:lstStyle/>
          <a:p>
            <a:r>
              <a:rPr lang="en-US" sz="6000" dirty="0">
                <a:solidFill>
                  <a:srgbClr val="FF0000"/>
                </a:solidFill>
              </a:rPr>
              <a:t>Thank you</a:t>
            </a:r>
            <a:endParaRPr lang="en-IN" sz="6000" dirty="0">
              <a:solidFill>
                <a:srgbClr val="FF0000"/>
              </a:solidFill>
            </a:endParaRPr>
          </a:p>
        </p:txBody>
      </p:sp>
    </p:spTree>
    <p:extLst>
      <p:ext uri="{BB962C8B-B14F-4D97-AF65-F5344CB8AC3E}">
        <p14:creationId xmlns:p14="http://schemas.microsoft.com/office/powerpoint/2010/main" val="1387797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94561" y="1419393"/>
            <a:ext cx="8954877" cy="5073483"/>
          </a:xfrm>
          <a:prstGeom prst="rect">
            <a:avLst/>
          </a:prstGeom>
        </p:spPr>
      </p:pic>
      <p:sp>
        <p:nvSpPr>
          <p:cNvPr id="4" name="Date Placeholder 3"/>
          <p:cNvSpPr>
            <a:spLocks noGrp="1"/>
          </p:cNvSpPr>
          <p:nvPr>
            <p:ph type="dt" sz="half" idx="4294967295"/>
          </p:nvPr>
        </p:nvSpPr>
        <p:spPr/>
        <p:txBody>
          <a:bodyPr/>
          <a:lstStyle/>
          <a:p>
            <a:pPr>
              <a:defRPr/>
            </a:pPr>
            <a:fld id="{9A29B718-05B2-41BC-BA5F-47FA8331E524}" type="datetime1">
              <a:rPr lang="en-US" smtClean="0"/>
              <a:pPr>
                <a:defRPr/>
              </a:pPr>
              <a:t>8/10/2023</a:t>
            </a:fld>
            <a:endParaRPr lang="en-US"/>
          </a:p>
        </p:txBody>
      </p:sp>
      <p:sp>
        <p:nvSpPr>
          <p:cNvPr id="6" name="Slide Number Placeholder 5"/>
          <p:cNvSpPr>
            <a:spLocks noGrp="1"/>
          </p:cNvSpPr>
          <p:nvPr>
            <p:ph type="sldNum" sz="quarter" idx="4294967295"/>
          </p:nvPr>
        </p:nvSpPr>
        <p:spPr/>
        <p:txBody>
          <a:bodyPr/>
          <a:lstStyle/>
          <a:p>
            <a:fld id="{52B0DC47-CE59-47C6-B353-CF2637E5BC49}" type="slidenum">
              <a:rPr lang="en-US" altLang="en-US" smtClean="0"/>
              <a:pPr/>
              <a:t>7</a:t>
            </a:fld>
            <a:endParaRPr lang="en-US" altLang="en-US"/>
          </a:p>
        </p:txBody>
      </p:sp>
    </p:spTree>
    <p:extLst>
      <p:ext uri="{BB962C8B-B14F-4D97-AF65-F5344CB8AC3E}">
        <p14:creationId xmlns:p14="http://schemas.microsoft.com/office/powerpoint/2010/main" val="7730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76199" y="1447799"/>
            <a:ext cx="8914269" cy="5045077"/>
          </a:xfrm>
          <a:prstGeom prst="rect">
            <a:avLst/>
          </a:prstGeom>
        </p:spPr>
      </p:pic>
      <p:sp>
        <p:nvSpPr>
          <p:cNvPr id="6" name="Slide Number Placeholder 5"/>
          <p:cNvSpPr>
            <a:spLocks noGrp="1"/>
          </p:cNvSpPr>
          <p:nvPr>
            <p:ph type="sldNum" sz="quarter" idx="4294967295"/>
          </p:nvPr>
        </p:nvSpPr>
        <p:spPr/>
        <p:txBody>
          <a:bodyPr/>
          <a:lstStyle/>
          <a:p>
            <a:fld id="{52B0DC47-CE59-47C6-B353-CF2637E5BC49}" type="slidenum">
              <a:rPr lang="en-US" altLang="en-US" smtClean="0"/>
              <a:pPr/>
              <a:t>8</a:t>
            </a:fld>
            <a:endParaRPr lang="en-US" altLang="en-US"/>
          </a:p>
        </p:txBody>
      </p:sp>
    </p:spTree>
    <p:extLst>
      <p:ext uri="{BB962C8B-B14F-4D97-AF65-F5344CB8AC3E}">
        <p14:creationId xmlns:p14="http://schemas.microsoft.com/office/powerpoint/2010/main" val="227464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lgn="just">
              <a:buFont typeface="Wingdings" panose="05000000000000000000" pitchFamily="2" charset="2"/>
              <a:buChar char="v"/>
            </a:pPr>
            <a:r>
              <a:rPr lang="en-US" sz="2800" dirty="0">
                <a:latin typeface="+mn-lt"/>
              </a:rPr>
              <a:t>Suppose we wish to find the maximum likelihood estimate (MLE) of θ for a Binomial distribution, </a:t>
            </a:r>
          </a:p>
          <a:p>
            <a:endParaRPr lang="en-US" dirty="0"/>
          </a:p>
        </p:txBody>
      </p:sp>
      <p:sp>
        <p:nvSpPr>
          <p:cNvPr id="3" name="Title 2"/>
          <p:cNvSpPr>
            <a:spLocks noGrp="1"/>
          </p:cNvSpPr>
          <p:nvPr>
            <p:ph type="title" idx="4294967295"/>
          </p:nvPr>
        </p:nvSpPr>
        <p:spPr>
          <a:xfrm>
            <a:off x="66239" y="26442"/>
            <a:ext cx="6791761" cy="1192758"/>
          </a:xfrm>
        </p:spPr>
        <p:txBody>
          <a:bodyPr>
            <a:normAutofit/>
          </a:bodyPr>
          <a:lstStyle/>
          <a:p>
            <a:r>
              <a:rPr lang="en-US" sz="2400" b="1" dirty="0">
                <a:solidFill>
                  <a:srgbClr val="FF0000"/>
                </a:solidFill>
              </a:rPr>
              <a:t>Maximum Likelihood for a Binomial distribution</a:t>
            </a:r>
          </a:p>
        </p:txBody>
      </p:sp>
      <p:graphicFrame>
        <p:nvGraphicFramePr>
          <p:cNvPr id="4" name="Object 3"/>
          <p:cNvGraphicFramePr>
            <a:graphicFrameLocks noChangeAspect="1"/>
          </p:cNvGraphicFramePr>
          <p:nvPr>
            <p:extLst>
              <p:ext uri="{D42A27DB-BD31-4B8C-83A1-F6EECF244321}">
                <p14:modId xmlns:p14="http://schemas.microsoft.com/office/powerpoint/2010/main" val="2530442133"/>
              </p:ext>
            </p:extLst>
          </p:nvPr>
        </p:nvGraphicFramePr>
        <p:xfrm>
          <a:off x="603504" y="2590800"/>
          <a:ext cx="8197674" cy="3276600"/>
        </p:xfrm>
        <a:graphic>
          <a:graphicData uri="http://schemas.openxmlformats.org/presentationml/2006/ole">
            <mc:AlternateContent xmlns:mc="http://schemas.openxmlformats.org/markup-compatibility/2006">
              <mc:Choice xmlns:v="urn:schemas-microsoft-com:vml" Requires="v">
                <p:oleObj name="Equation" r:id="rId2" imgW="3238200" imgH="1295280" progId="Equation.3">
                  <p:embed/>
                </p:oleObj>
              </mc:Choice>
              <mc:Fallback>
                <p:oleObj name="Equation" r:id="rId2" imgW="3238200" imgH="1295280" progId="Equation.3">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504" y="2590800"/>
                        <a:ext cx="8197674" cy="327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74580034"/>
      </p:ext>
    </p:extLst>
  </p:cSld>
  <p:clrMapOvr>
    <a:masterClrMapping/>
  </p:clrMapOvr>
</p:sld>
</file>

<file path=ppt/theme/theme1.xml><?xml version="1.0" encoding="utf-8"?>
<a:theme xmlns:a="http://schemas.openxmlformats.org/drawingml/2006/main" name="S1-21-ISM-Session 6 _11th-12th Dec 202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S1-21-ISM-Session 6 _11th-12th Dec 2021</Template>
  <TotalTime>2820</TotalTime>
  <Words>975</Words>
  <Application>Microsoft Office PowerPoint</Application>
  <PresentationFormat>On-screen Show (4:3)</PresentationFormat>
  <Paragraphs>90</Paragraphs>
  <Slides>61</Slides>
  <Notes>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61</vt:i4>
      </vt:variant>
    </vt:vector>
  </HeadingPairs>
  <TitlesOfParts>
    <vt:vector size="75" baseType="lpstr">
      <vt:lpstr>-apple-system</vt:lpstr>
      <vt:lpstr>Arial</vt:lpstr>
      <vt:lpstr>Calibri</vt:lpstr>
      <vt:lpstr>Cambria Math</vt:lpstr>
      <vt:lpstr>Helvetica Neue</vt:lpstr>
      <vt:lpstr>Tahoma</vt:lpstr>
      <vt:lpstr>Times New Roman</vt:lpstr>
      <vt:lpstr>trebuchet ms</vt:lpstr>
      <vt:lpstr>Verdana</vt:lpstr>
      <vt:lpstr>Wingdings</vt:lpstr>
      <vt:lpstr>S1-21-ISM-Session 6 _11th-12th Dec 2021</vt:lpstr>
      <vt:lpstr>1_Office Theme</vt:lpstr>
      <vt:lpstr>2_Office Theme</vt:lpstr>
      <vt:lpstr>Equation</vt:lpstr>
      <vt:lpstr>Introduction to Statistical Methods</vt:lpstr>
      <vt:lpstr>PowerPoint Presentation</vt:lpstr>
      <vt:lpstr>Maximum Likelihood Estimation (MLE)</vt:lpstr>
      <vt:lpstr>Maximum Likelihood Estimation (MLE) </vt:lpstr>
      <vt:lpstr>Maximum Likelihood function</vt:lpstr>
      <vt:lpstr>Maximum Likelihood Estimation (MLE) </vt:lpstr>
      <vt:lpstr>PowerPoint Presentation</vt:lpstr>
      <vt:lpstr>PowerPoint Presentation</vt:lpstr>
      <vt:lpstr>Maximum Likelihood for a Binomial distribution</vt:lpstr>
      <vt:lpstr>PowerPoint Presentation</vt:lpstr>
      <vt:lpstr> Maximum Likelihood Estimation </vt:lpstr>
      <vt:lpstr>Maximum Likelihood Estimation</vt:lpstr>
      <vt:lpstr>MLE for Poisson Distribution Parameter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c:creator>
  <cp:lastModifiedBy>Gayathri Devi</cp:lastModifiedBy>
  <cp:revision>177</cp:revision>
  <dcterms:created xsi:type="dcterms:W3CDTF">2021-12-11T05:19:26Z</dcterms:created>
  <dcterms:modified xsi:type="dcterms:W3CDTF">2023-08-10T08:42:55Z</dcterms:modified>
</cp:coreProperties>
</file>